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4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9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7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7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1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7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5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0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8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8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43C0-5D42-4C91-BFE9-75B8432F08B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1DFD-2AD6-438D-9303-805A0360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2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0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Hampton, Scott I Jr CPO USN COMNAVPERSCOM MIL TN (USA)</dc:creator>
  <cp:lastModifiedBy>Hampton, Scott I Jr CPO USN COMNAVPERSCOM MIL TN (USA)</cp:lastModifiedBy>
  <cp:revision>1</cp:revision>
  <dcterms:created xsi:type="dcterms:W3CDTF">2023-12-06T18:54:07Z</dcterms:created>
  <dcterms:modified xsi:type="dcterms:W3CDTF">2023-12-06T18:54:47Z</dcterms:modified>
</cp:coreProperties>
</file>