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5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1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9C59-4C49-478B-83BD-77C07F6145D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759F-0A60-40D6-8FB0-AE5278AB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4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8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Hoke, Raymond Scott (Ray) SCPO USN MSRON 3 (USA)</dc:creator>
  <cp:lastModifiedBy>Hoke, Raymond Scott (Ray) SCPO USN MSRON 3 (USA)</cp:lastModifiedBy>
  <cp:revision>1</cp:revision>
  <dcterms:created xsi:type="dcterms:W3CDTF">2023-12-06T16:26:42Z</dcterms:created>
  <dcterms:modified xsi:type="dcterms:W3CDTF">2023-12-06T16:28:36Z</dcterms:modified>
</cp:coreProperties>
</file>