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6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E752-B9F1-491A-8EC6-C643C49B353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9621-08F9-4221-9BD5-57B0FD0B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8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E752-B9F1-491A-8EC6-C643C49B353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9621-08F9-4221-9BD5-57B0FD0B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6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E752-B9F1-491A-8EC6-C643C49B353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9621-08F9-4221-9BD5-57B0FD0B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9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E752-B9F1-491A-8EC6-C643C49B353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9621-08F9-4221-9BD5-57B0FD0B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8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E752-B9F1-491A-8EC6-C643C49B353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9621-08F9-4221-9BD5-57B0FD0B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0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E752-B9F1-491A-8EC6-C643C49B353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9621-08F9-4221-9BD5-57B0FD0B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38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E752-B9F1-491A-8EC6-C643C49B353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9621-08F9-4221-9BD5-57B0FD0B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E752-B9F1-491A-8EC6-C643C49B353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9621-08F9-4221-9BD5-57B0FD0B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4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E752-B9F1-491A-8EC6-C643C49B353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9621-08F9-4221-9BD5-57B0FD0B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E752-B9F1-491A-8EC6-C643C49B353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9621-08F9-4221-9BD5-57B0FD0B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0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3E752-B9F1-491A-8EC6-C643C49B353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9621-08F9-4221-9BD5-57B0FD0B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9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3E752-B9F1-491A-8EC6-C643C49B353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69621-08F9-4221-9BD5-57B0FD0BD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2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99" y="254000"/>
            <a:ext cx="10414000" cy="75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218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Hoke, Raymond Scott (Ray) SCPO USN MSRON 3 (USA)</dc:creator>
  <cp:lastModifiedBy>Hoke, Raymond Scott (Ray) SCPO USN MSRON 3 (USA)</cp:lastModifiedBy>
  <cp:revision>1</cp:revision>
  <dcterms:created xsi:type="dcterms:W3CDTF">2023-12-06T17:22:07Z</dcterms:created>
  <dcterms:modified xsi:type="dcterms:W3CDTF">2023-12-06T17:22:28Z</dcterms:modified>
</cp:coreProperties>
</file>