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7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1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8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8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2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9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3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3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9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4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4F990-B589-4AD6-A2F8-C00460C2B355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6FBB-556A-42CE-B9DD-6A23A50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4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72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Hoke, Raymond Scott (Ray) SCPO USN MSRON 3 (USA)</dc:creator>
  <cp:lastModifiedBy>Hoke, Raymond Scott (Ray) SCPO USN MSRON 3 (USA)</cp:lastModifiedBy>
  <cp:revision>1</cp:revision>
  <dcterms:created xsi:type="dcterms:W3CDTF">2023-12-06T16:57:52Z</dcterms:created>
  <dcterms:modified xsi:type="dcterms:W3CDTF">2023-12-06T16:58:19Z</dcterms:modified>
</cp:coreProperties>
</file>