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1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7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4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7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8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9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F090E-6CCF-45AD-BDE3-426FA1C2A41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AC8C-B5E3-4E78-B31E-CF433E67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3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Hoke, Raymond Scott (Ray) SCPO USN MSRON 3 (USA)</dc:creator>
  <cp:lastModifiedBy>Hoke, Raymond Scott (Ray) SCPO USN MSRON 3 (USA)</cp:lastModifiedBy>
  <cp:revision>1</cp:revision>
  <dcterms:created xsi:type="dcterms:W3CDTF">2023-12-06T17:14:02Z</dcterms:created>
  <dcterms:modified xsi:type="dcterms:W3CDTF">2023-12-06T17:14:18Z</dcterms:modified>
</cp:coreProperties>
</file>