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2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3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0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4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5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5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3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5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E5A24-AD3D-4CFC-91B2-796AEB7A41A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445A-5A81-4C57-86E3-7D0D92DDC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1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1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Hampton, Scott I Jr CPO USN COMNAVPERSCOM MIL TN (USA)</dc:creator>
  <cp:lastModifiedBy>Hampton, Scott I Jr CPO USN COMNAVPERSCOM MIL TN (USA)</cp:lastModifiedBy>
  <cp:revision>1</cp:revision>
  <dcterms:created xsi:type="dcterms:W3CDTF">2023-12-06T19:16:37Z</dcterms:created>
  <dcterms:modified xsi:type="dcterms:W3CDTF">2023-12-06T19:17:51Z</dcterms:modified>
</cp:coreProperties>
</file>