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1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0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0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6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7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1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6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8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3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FE15-DEA5-4DAA-BB39-843C1616AD7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1D69B-5415-4523-BCA6-648A51037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1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54001"/>
            <a:ext cx="10414000" cy="6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8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Wyrock, Kyle A PO1 USN (USA)</dc:creator>
  <cp:lastModifiedBy>Wyrock, Kyle A PO1 USN (USA)</cp:lastModifiedBy>
  <cp:revision>1</cp:revision>
  <dcterms:created xsi:type="dcterms:W3CDTF">2023-12-06T19:20:24Z</dcterms:created>
  <dcterms:modified xsi:type="dcterms:W3CDTF">2023-12-06T19:21:21Z</dcterms:modified>
</cp:coreProperties>
</file>