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1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4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2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1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7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7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3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9186-55F7-47A7-9F56-4547D661F5D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8677A-EC5B-4510-9B43-061CC9512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3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71BD88-F29C-A229-7594-FC5E10642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3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Richard CIV USN CHNAVPERS MIL TN (USA)</dc:creator>
  <cp:lastModifiedBy>Moore, Richard CIV USN CHNAVPERS MIL TN (USA)</cp:lastModifiedBy>
  <cp:revision>1</cp:revision>
  <dcterms:created xsi:type="dcterms:W3CDTF">2023-12-12T14:33:20Z</dcterms:created>
  <dcterms:modified xsi:type="dcterms:W3CDTF">2023-12-12T14:33:49Z</dcterms:modified>
</cp:coreProperties>
</file>