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1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0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3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4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658C-6327-48C0-96FD-9F19D7D67EA9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E544E-5728-42CB-A18F-AC2F408F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2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Mefferd, Jerad L SCPO USN</dc:creator>
  <cp:lastModifiedBy>Mefferd, Jerad L SCPO USN </cp:lastModifiedBy>
  <cp:revision>1</cp:revision>
  <dcterms:created xsi:type="dcterms:W3CDTF">2023-12-11T16:59:41Z</dcterms:created>
  <dcterms:modified xsi:type="dcterms:W3CDTF">2023-12-11T17:00:44Z</dcterms:modified>
</cp:coreProperties>
</file>