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9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1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3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3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6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8977-4E94-43A2-8ED8-BA80817E4E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D217-CAF0-43F5-B78E-8FAA5F95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4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Twining, Michael W SCPO USN (USA)</dc:creator>
  <cp:lastModifiedBy>Twining, Michael W SCPO USN (USA)</cp:lastModifiedBy>
  <cp:revision>1</cp:revision>
  <dcterms:created xsi:type="dcterms:W3CDTF">2023-12-06T20:38:48Z</dcterms:created>
  <dcterms:modified xsi:type="dcterms:W3CDTF">2023-12-06T20:39:10Z</dcterms:modified>
</cp:coreProperties>
</file>