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153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014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17750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27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733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52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765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5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83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19270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931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912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013B2B-CE73-497E-A7F8-189ACED2E5EF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39431-49DF-426E-9FE4-9E0654031A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745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320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Reuling, Kristjon A CPO USN COMNAVAIRSYSCOM (USA)</dc:creator>
  <cp:lastModifiedBy>Reuling, Kristjon A CPO USN COMNAVAIRSYSCOM (USA)</cp:lastModifiedBy>
  <cp:revision>1</cp:revision>
  <dcterms:created xsi:type="dcterms:W3CDTF">2023-12-06T19:06:13Z</dcterms:created>
  <dcterms:modified xsi:type="dcterms:W3CDTF">2023-12-06T19:09:09Z</dcterms:modified>
</cp:coreProperties>
</file>