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922000" cy="825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5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250" y="1350992"/>
            <a:ext cx="8191500" cy="2873963"/>
          </a:xfrm>
        </p:spPr>
        <p:txBody>
          <a:bodyPr anchor="b"/>
          <a:lstStyle>
            <a:lvl1pPr algn="ctr">
              <a:defRPr sz="5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250" y="4335786"/>
            <a:ext cx="8191500" cy="1993047"/>
          </a:xfrm>
        </p:spPr>
        <p:txBody>
          <a:bodyPr/>
          <a:lstStyle>
            <a:lvl1pPr marL="0" indent="0" algn="ctr">
              <a:buNone/>
              <a:defRPr sz="2150"/>
            </a:lvl1pPr>
            <a:lvl2pPr marL="409560" indent="0" algn="ctr">
              <a:buNone/>
              <a:defRPr sz="1792"/>
            </a:lvl2pPr>
            <a:lvl3pPr marL="819120" indent="0" algn="ctr">
              <a:buNone/>
              <a:defRPr sz="1612"/>
            </a:lvl3pPr>
            <a:lvl4pPr marL="1228679" indent="0" algn="ctr">
              <a:buNone/>
              <a:defRPr sz="1433"/>
            </a:lvl4pPr>
            <a:lvl5pPr marL="1638239" indent="0" algn="ctr">
              <a:buNone/>
              <a:defRPr sz="1433"/>
            </a:lvl5pPr>
            <a:lvl6pPr marL="2047799" indent="0" algn="ctr">
              <a:buNone/>
              <a:defRPr sz="1433"/>
            </a:lvl6pPr>
            <a:lvl7pPr marL="2457359" indent="0" algn="ctr">
              <a:buNone/>
              <a:defRPr sz="1433"/>
            </a:lvl7pPr>
            <a:lvl8pPr marL="2866918" indent="0" algn="ctr">
              <a:buNone/>
              <a:defRPr sz="1433"/>
            </a:lvl8pPr>
            <a:lvl9pPr marL="3276478" indent="0" algn="ctr">
              <a:buNone/>
              <a:defRPr sz="1433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B46-1ACC-4B51-9036-F3FCACECFD5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9A66E-BCF0-4821-BFB9-A8E090C2B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52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B46-1ACC-4B51-9036-F3FCACECFD5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9A66E-BCF0-4821-BFB9-A8E090C2B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0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16056" y="439502"/>
            <a:ext cx="2355056" cy="699573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0887" y="439502"/>
            <a:ext cx="6928644" cy="699573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B46-1ACC-4B51-9036-F3FCACECFD5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9A66E-BCF0-4821-BFB9-A8E090C2B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8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B46-1ACC-4B51-9036-F3FCACECFD5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9A66E-BCF0-4821-BFB9-A8E090C2B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3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5200" y="2058020"/>
            <a:ext cx="9420225" cy="3433850"/>
          </a:xfrm>
        </p:spPr>
        <p:txBody>
          <a:bodyPr anchor="b"/>
          <a:lstStyle>
            <a:lvl1pPr>
              <a:defRPr sz="5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5200" y="5524355"/>
            <a:ext cx="9420225" cy="1805781"/>
          </a:xfrm>
        </p:spPr>
        <p:txBody>
          <a:bodyPr/>
          <a:lstStyle>
            <a:lvl1pPr marL="0" indent="0">
              <a:buNone/>
              <a:defRPr sz="2150">
                <a:solidFill>
                  <a:schemeClr val="tx1">
                    <a:tint val="75000"/>
                  </a:schemeClr>
                </a:solidFill>
              </a:defRPr>
            </a:lvl1pPr>
            <a:lvl2pPr marL="409560" indent="0">
              <a:buNone/>
              <a:defRPr sz="1792">
                <a:solidFill>
                  <a:schemeClr val="tx1">
                    <a:tint val="75000"/>
                  </a:schemeClr>
                </a:solidFill>
              </a:defRPr>
            </a:lvl2pPr>
            <a:lvl3pPr marL="819120" indent="0">
              <a:buNone/>
              <a:defRPr sz="1612">
                <a:solidFill>
                  <a:schemeClr val="tx1">
                    <a:tint val="75000"/>
                  </a:schemeClr>
                </a:solidFill>
              </a:defRPr>
            </a:lvl3pPr>
            <a:lvl4pPr marL="122867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4pPr>
            <a:lvl5pPr marL="163823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5pPr>
            <a:lvl6pPr marL="204779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6pPr>
            <a:lvl7pPr marL="2457359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7pPr>
            <a:lvl8pPr marL="286691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8pPr>
            <a:lvl9pPr marL="3276478" indent="0">
              <a:buNone/>
              <a:defRPr sz="14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B46-1ACC-4B51-9036-F3FCACECFD5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9A66E-BCF0-4821-BFB9-A8E090C2B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5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0888" y="2197511"/>
            <a:ext cx="4641850" cy="52377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9263" y="2197511"/>
            <a:ext cx="4641850" cy="52377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B46-1ACC-4B51-9036-F3FCACECFD5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9A66E-BCF0-4821-BFB9-A8E090C2B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38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1" y="439504"/>
            <a:ext cx="9420225" cy="159558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2310" y="2023622"/>
            <a:ext cx="4620518" cy="991746"/>
          </a:xfrm>
        </p:spPr>
        <p:txBody>
          <a:bodyPr anchor="b"/>
          <a:lstStyle>
            <a:lvl1pPr marL="0" indent="0">
              <a:buNone/>
              <a:defRPr sz="2150" b="1"/>
            </a:lvl1pPr>
            <a:lvl2pPr marL="409560" indent="0">
              <a:buNone/>
              <a:defRPr sz="1792" b="1"/>
            </a:lvl2pPr>
            <a:lvl3pPr marL="819120" indent="0">
              <a:buNone/>
              <a:defRPr sz="1612" b="1"/>
            </a:lvl3pPr>
            <a:lvl4pPr marL="1228679" indent="0">
              <a:buNone/>
              <a:defRPr sz="1433" b="1"/>
            </a:lvl4pPr>
            <a:lvl5pPr marL="1638239" indent="0">
              <a:buNone/>
              <a:defRPr sz="1433" b="1"/>
            </a:lvl5pPr>
            <a:lvl6pPr marL="2047799" indent="0">
              <a:buNone/>
              <a:defRPr sz="1433" b="1"/>
            </a:lvl6pPr>
            <a:lvl7pPr marL="2457359" indent="0">
              <a:buNone/>
              <a:defRPr sz="1433" b="1"/>
            </a:lvl7pPr>
            <a:lvl8pPr marL="2866918" indent="0">
              <a:buNone/>
              <a:defRPr sz="1433" b="1"/>
            </a:lvl8pPr>
            <a:lvl9pPr marL="3276478" indent="0">
              <a:buNone/>
              <a:defRPr sz="14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2310" y="3015368"/>
            <a:ext cx="4620518" cy="44351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29263" y="2023622"/>
            <a:ext cx="4643273" cy="991746"/>
          </a:xfrm>
        </p:spPr>
        <p:txBody>
          <a:bodyPr anchor="b"/>
          <a:lstStyle>
            <a:lvl1pPr marL="0" indent="0">
              <a:buNone/>
              <a:defRPr sz="2150" b="1"/>
            </a:lvl1pPr>
            <a:lvl2pPr marL="409560" indent="0">
              <a:buNone/>
              <a:defRPr sz="1792" b="1"/>
            </a:lvl2pPr>
            <a:lvl3pPr marL="819120" indent="0">
              <a:buNone/>
              <a:defRPr sz="1612" b="1"/>
            </a:lvl3pPr>
            <a:lvl4pPr marL="1228679" indent="0">
              <a:buNone/>
              <a:defRPr sz="1433" b="1"/>
            </a:lvl4pPr>
            <a:lvl5pPr marL="1638239" indent="0">
              <a:buNone/>
              <a:defRPr sz="1433" b="1"/>
            </a:lvl5pPr>
            <a:lvl6pPr marL="2047799" indent="0">
              <a:buNone/>
              <a:defRPr sz="1433" b="1"/>
            </a:lvl6pPr>
            <a:lvl7pPr marL="2457359" indent="0">
              <a:buNone/>
              <a:defRPr sz="1433" b="1"/>
            </a:lvl7pPr>
            <a:lvl8pPr marL="2866918" indent="0">
              <a:buNone/>
              <a:defRPr sz="1433" b="1"/>
            </a:lvl8pPr>
            <a:lvl9pPr marL="3276478" indent="0">
              <a:buNone/>
              <a:defRPr sz="1433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29263" y="3015368"/>
            <a:ext cx="4643273" cy="44351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B46-1ACC-4B51-9036-F3FCACECFD5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9A66E-BCF0-4821-BFB9-A8E090C2B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72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B46-1ACC-4B51-9036-F3FCACECFD5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9A66E-BCF0-4821-BFB9-A8E090C2B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7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B46-1ACC-4B51-9036-F3FCACECFD5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9A66E-BCF0-4821-BFB9-A8E090C2B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3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2" y="550333"/>
            <a:ext cx="3522629" cy="1926167"/>
          </a:xfrm>
        </p:spPr>
        <p:txBody>
          <a:bodyPr anchor="b"/>
          <a:lstStyle>
            <a:lvl1pPr>
              <a:defRPr sz="28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273" y="1188569"/>
            <a:ext cx="5529263" cy="5866400"/>
          </a:xfrm>
        </p:spPr>
        <p:txBody>
          <a:bodyPr/>
          <a:lstStyle>
            <a:lvl1pPr>
              <a:defRPr sz="2867"/>
            </a:lvl1pPr>
            <a:lvl2pPr>
              <a:defRPr sz="2508"/>
            </a:lvl2pPr>
            <a:lvl3pPr>
              <a:defRPr sz="2150"/>
            </a:lvl3pPr>
            <a:lvl4pPr>
              <a:defRPr sz="1792"/>
            </a:lvl4pPr>
            <a:lvl5pPr>
              <a:defRPr sz="1792"/>
            </a:lvl5pPr>
            <a:lvl6pPr>
              <a:defRPr sz="1792"/>
            </a:lvl6pPr>
            <a:lvl7pPr>
              <a:defRPr sz="1792"/>
            </a:lvl7pPr>
            <a:lvl8pPr>
              <a:defRPr sz="1792"/>
            </a:lvl8pPr>
            <a:lvl9pPr>
              <a:defRPr sz="1792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312" y="2476500"/>
            <a:ext cx="3522629" cy="4588023"/>
          </a:xfrm>
        </p:spPr>
        <p:txBody>
          <a:bodyPr/>
          <a:lstStyle>
            <a:lvl1pPr marL="0" indent="0">
              <a:buNone/>
              <a:defRPr sz="1433"/>
            </a:lvl1pPr>
            <a:lvl2pPr marL="409560" indent="0">
              <a:buNone/>
              <a:defRPr sz="1254"/>
            </a:lvl2pPr>
            <a:lvl3pPr marL="819120" indent="0">
              <a:buNone/>
              <a:defRPr sz="1075"/>
            </a:lvl3pPr>
            <a:lvl4pPr marL="1228679" indent="0">
              <a:buNone/>
              <a:defRPr sz="896"/>
            </a:lvl4pPr>
            <a:lvl5pPr marL="1638239" indent="0">
              <a:buNone/>
              <a:defRPr sz="896"/>
            </a:lvl5pPr>
            <a:lvl6pPr marL="2047799" indent="0">
              <a:buNone/>
              <a:defRPr sz="896"/>
            </a:lvl6pPr>
            <a:lvl7pPr marL="2457359" indent="0">
              <a:buNone/>
              <a:defRPr sz="896"/>
            </a:lvl7pPr>
            <a:lvl8pPr marL="2866918" indent="0">
              <a:buNone/>
              <a:defRPr sz="896"/>
            </a:lvl8pPr>
            <a:lvl9pPr marL="3276478" indent="0">
              <a:buNone/>
              <a:defRPr sz="89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B46-1ACC-4B51-9036-F3FCACECFD5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9A66E-BCF0-4821-BFB9-A8E090C2B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04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312" y="550333"/>
            <a:ext cx="3522629" cy="1926167"/>
          </a:xfrm>
        </p:spPr>
        <p:txBody>
          <a:bodyPr anchor="b"/>
          <a:lstStyle>
            <a:lvl1pPr>
              <a:defRPr sz="286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43273" y="1188569"/>
            <a:ext cx="5529263" cy="5866400"/>
          </a:xfrm>
        </p:spPr>
        <p:txBody>
          <a:bodyPr anchor="t"/>
          <a:lstStyle>
            <a:lvl1pPr marL="0" indent="0">
              <a:buNone/>
              <a:defRPr sz="2867"/>
            </a:lvl1pPr>
            <a:lvl2pPr marL="409560" indent="0">
              <a:buNone/>
              <a:defRPr sz="2508"/>
            </a:lvl2pPr>
            <a:lvl3pPr marL="819120" indent="0">
              <a:buNone/>
              <a:defRPr sz="2150"/>
            </a:lvl3pPr>
            <a:lvl4pPr marL="1228679" indent="0">
              <a:buNone/>
              <a:defRPr sz="1792"/>
            </a:lvl4pPr>
            <a:lvl5pPr marL="1638239" indent="0">
              <a:buNone/>
              <a:defRPr sz="1792"/>
            </a:lvl5pPr>
            <a:lvl6pPr marL="2047799" indent="0">
              <a:buNone/>
              <a:defRPr sz="1792"/>
            </a:lvl6pPr>
            <a:lvl7pPr marL="2457359" indent="0">
              <a:buNone/>
              <a:defRPr sz="1792"/>
            </a:lvl7pPr>
            <a:lvl8pPr marL="2866918" indent="0">
              <a:buNone/>
              <a:defRPr sz="1792"/>
            </a:lvl8pPr>
            <a:lvl9pPr marL="3276478" indent="0">
              <a:buNone/>
              <a:defRPr sz="179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2312" y="2476500"/>
            <a:ext cx="3522629" cy="4588023"/>
          </a:xfrm>
        </p:spPr>
        <p:txBody>
          <a:bodyPr/>
          <a:lstStyle>
            <a:lvl1pPr marL="0" indent="0">
              <a:buNone/>
              <a:defRPr sz="1433"/>
            </a:lvl1pPr>
            <a:lvl2pPr marL="409560" indent="0">
              <a:buNone/>
              <a:defRPr sz="1254"/>
            </a:lvl2pPr>
            <a:lvl3pPr marL="819120" indent="0">
              <a:buNone/>
              <a:defRPr sz="1075"/>
            </a:lvl3pPr>
            <a:lvl4pPr marL="1228679" indent="0">
              <a:buNone/>
              <a:defRPr sz="896"/>
            </a:lvl4pPr>
            <a:lvl5pPr marL="1638239" indent="0">
              <a:buNone/>
              <a:defRPr sz="896"/>
            </a:lvl5pPr>
            <a:lvl6pPr marL="2047799" indent="0">
              <a:buNone/>
              <a:defRPr sz="896"/>
            </a:lvl6pPr>
            <a:lvl7pPr marL="2457359" indent="0">
              <a:buNone/>
              <a:defRPr sz="896"/>
            </a:lvl7pPr>
            <a:lvl8pPr marL="2866918" indent="0">
              <a:buNone/>
              <a:defRPr sz="896"/>
            </a:lvl8pPr>
            <a:lvl9pPr marL="3276478" indent="0">
              <a:buNone/>
              <a:defRPr sz="896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CEB46-1ACC-4B51-9036-F3FCACECFD5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9A66E-BCF0-4821-BFB9-A8E090C2B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79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0889" y="439504"/>
            <a:ext cx="9420225" cy="1595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0889" y="2197511"/>
            <a:ext cx="9420225" cy="5237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888" y="7651164"/>
            <a:ext cx="2457450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EB46-1ACC-4B51-9036-F3FCACECFD5A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17914" y="7651164"/>
            <a:ext cx="3686175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13663" y="7651164"/>
            <a:ext cx="2457450" cy="439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9A66E-BCF0-4821-BFB9-A8E090C2B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95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19120" rtl="0" eaLnBrk="1" latinLnBrk="0" hangingPunct="1">
        <a:lnSpc>
          <a:spcPct val="90000"/>
        </a:lnSpc>
        <a:spcBef>
          <a:spcPct val="0"/>
        </a:spcBef>
        <a:buNone/>
        <a:defRPr sz="39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780" indent="-204780" algn="l" defTabSz="819120" rtl="0" eaLnBrk="1" latinLnBrk="0" hangingPunct="1">
        <a:lnSpc>
          <a:spcPct val="90000"/>
        </a:lnSpc>
        <a:spcBef>
          <a:spcPts val="896"/>
        </a:spcBef>
        <a:buFont typeface="Arial" panose="020B0604020202020204" pitchFamily="34" charset="0"/>
        <a:buChar char="•"/>
        <a:defRPr sz="2508" kern="1200">
          <a:solidFill>
            <a:schemeClr val="tx1"/>
          </a:solidFill>
          <a:latin typeface="+mn-lt"/>
          <a:ea typeface="+mn-ea"/>
          <a:cs typeface="+mn-cs"/>
        </a:defRPr>
      </a:lvl1pPr>
      <a:lvl2pPr marL="614340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2150" kern="1200">
          <a:solidFill>
            <a:schemeClr val="tx1"/>
          </a:solidFill>
          <a:latin typeface="+mn-lt"/>
          <a:ea typeface="+mn-ea"/>
          <a:cs typeface="+mn-cs"/>
        </a:defRPr>
      </a:lvl2pPr>
      <a:lvl3pPr marL="102389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792" kern="1200">
          <a:solidFill>
            <a:schemeClr val="tx1"/>
          </a:solidFill>
          <a:latin typeface="+mn-lt"/>
          <a:ea typeface="+mn-ea"/>
          <a:cs typeface="+mn-cs"/>
        </a:defRPr>
      </a:lvl3pPr>
      <a:lvl4pPr marL="143345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4pPr>
      <a:lvl5pPr marL="184301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5pPr>
      <a:lvl6pPr marL="2252579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6pPr>
      <a:lvl7pPr marL="266213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7pPr>
      <a:lvl8pPr marL="307169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8pPr>
      <a:lvl9pPr marL="3481258" indent="-204780" algn="l" defTabSz="819120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6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1pPr>
      <a:lvl2pPr marL="40956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2pPr>
      <a:lvl3pPr marL="819120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3pPr>
      <a:lvl4pPr marL="122867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4pPr>
      <a:lvl5pPr marL="163823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5pPr>
      <a:lvl6pPr marL="204779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6pPr>
      <a:lvl7pPr marL="2457359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7pPr>
      <a:lvl8pPr marL="2866918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8pPr>
      <a:lvl9pPr marL="3276478" algn="l" defTabSz="819120" rtl="0" eaLnBrk="1" latinLnBrk="0" hangingPunct="1">
        <a:defRPr sz="16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999" y="254000"/>
            <a:ext cx="10414000" cy="752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80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HPES NMCI 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Reuling, Kristjon A CPO USN COMNAVAIRSYSCOM (USA)</dc:creator>
  <cp:lastModifiedBy>Reuling, Kristjon A CPO USN COMNAVAIRSYSCOM (USA)</cp:lastModifiedBy>
  <cp:revision>1</cp:revision>
  <dcterms:created xsi:type="dcterms:W3CDTF">2023-12-06T19:16:35Z</dcterms:created>
  <dcterms:modified xsi:type="dcterms:W3CDTF">2023-12-06T19:17:30Z</dcterms:modified>
</cp:coreProperties>
</file>