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7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9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2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7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9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8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2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3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9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2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3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F584E-961C-4BAA-929A-1EE2E3A4904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29D11-60EE-496E-BB7B-8B4ACECC0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9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99" y="254000"/>
            <a:ext cx="10414000" cy="75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2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Michael L MCPO USN (USA)</dc:creator>
  <cp:lastModifiedBy>Johnson, Michael L MCPO USN (USA)</cp:lastModifiedBy>
  <cp:revision>1</cp:revision>
  <dcterms:created xsi:type="dcterms:W3CDTF">2023-12-06T18:24:41Z</dcterms:created>
  <dcterms:modified xsi:type="dcterms:W3CDTF">2023-12-06T18:27:18Z</dcterms:modified>
</cp:coreProperties>
</file>