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2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227A-2B60-443F-941E-D26AF4B605D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D121-6ECE-48B8-B856-E03340C9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0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227A-2B60-443F-941E-D26AF4B605D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D121-6ECE-48B8-B856-E03340C9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5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227A-2B60-443F-941E-D26AF4B605D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D121-6ECE-48B8-B856-E03340C9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227A-2B60-443F-941E-D26AF4B605D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D121-6ECE-48B8-B856-E03340C9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6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227A-2B60-443F-941E-D26AF4B605D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D121-6ECE-48B8-B856-E03340C9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2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227A-2B60-443F-941E-D26AF4B605D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D121-6ECE-48B8-B856-E03340C9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8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227A-2B60-443F-941E-D26AF4B605D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D121-6ECE-48B8-B856-E03340C9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5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227A-2B60-443F-941E-D26AF4B605D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D121-6ECE-48B8-B856-E03340C9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5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227A-2B60-443F-941E-D26AF4B605D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D121-6ECE-48B8-B856-E03340C9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6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227A-2B60-443F-941E-D26AF4B605D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D121-6ECE-48B8-B856-E03340C9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3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227A-2B60-443F-941E-D26AF4B605D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D121-6ECE-48B8-B856-E03340C9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4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0227A-2B60-443F-941E-D26AF4B605D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7D121-6ECE-48B8-B856-E03340C9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2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99" y="254000"/>
            <a:ext cx="10414000" cy="75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734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Hampton, Scott I Jr CPO USN COMNAVPERSCOM MIL TN (USA)</dc:creator>
  <cp:lastModifiedBy>Hampton, Scott I Jr CPO USN COMNAVPERSCOM MIL TN (USA)</cp:lastModifiedBy>
  <cp:revision>1</cp:revision>
  <dcterms:created xsi:type="dcterms:W3CDTF">2023-12-06T19:04:28Z</dcterms:created>
  <dcterms:modified xsi:type="dcterms:W3CDTF">2023-12-06T19:05:02Z</dcterms:modified>
</cp:coreProperties>
</file>