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650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0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6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0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4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2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4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9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15A8E-30DA-47EF-BE43-ABBAEFAA82A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4A1D-7C56-479C-9355-998A912E9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5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4" y="461366"/>
            <a:ext cx="10784053" cy="733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7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Greenprice, Tyellis L CPO USN COMNAVPERSCOM MIL TN (USA)</dc:creator>
  <cp:lastModifiedBy>Greenprice, Tyellis L CPO USN COMNAVPERSCOM MIL TN (USA)</cp:lastModifiedBy>
  <cp:revision>1</cp:revision>
  <dcterms:created xsi:type="dcterms:W3CDTF">2023-02-16T14:14:40Z</dcterms:created>
  <dcterms:modified xsi:type="dcterms:W3CDTF">2023-02-16T14:15:15Z</dcterms:modified>
</cp:coreProperties>
</file>