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08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4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4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5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6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88DC-C207-4B08-9282-A7E18C002A2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CC39E-F764-412B-9B31-287188720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7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87168"/>
            <a:ext cx="10414000" cy="708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Greenprice, Tyellis L CPO USN COMNAVPERSCOM MIL TN (USA)</dc:creator>
  <cp:lastModifiedBy>Greenprice, Tyellis L CPO USN COMNAVPERSCOM MIL TN (USA)</cp:lastModifiedBy>
  <cp:revision>1</cp:revision>
  <dcterms:created xsi:type="dcterms:W3CDTF">2023-12-07T19:45:10Z</dcterms:created>
  <dcterms:modified xsi:type="dcterms:W3CDTF">2023-12-07T19:45:41Z</dcterms:modified>
</cp:coreProperties>
</file>