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922000" cy="825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08" autoAdjust="0"/>
    <p:restoredTop sz="94660"/>
  </p:normalViewPr>
  <p:slideViewPr>
    <p:cSldViewPr snapToGrid="0">
      <p:cViewPr varScale="1">
        <p:scale>
          <a:sx n="61" d="100"/>
          <a:sy n="61" d="100"/>
        </p:scale>
        <p:origin x="204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250" y="1350992"/>
            <a:ext cx="8191500" cy="2873963"/>
          </a:xfrm>
        </p:spPr>
        <p:txBody>
          <a:bodyPr anchor="b"/>
          <a:lstStyle>
            <a:lvl1pPr algn="ctr">
              <a:defRPr sz="5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250" y="4335786"/>
            <a:ext cx="8191500" cy="1993047"/>
          </a:xfrm>
        </p:spPr>
        <p:txBody>
          <a:bodyPr/>
          <a:lstStyle>
            <a:lvl1pPr marL="0" indent="0" algn="ctr">
              <a:buNone/>
              <a:defRPr sz="2150"/>
            </a:lvl1pPr>
            <a:lvl2pPr marL="409560" indent="0" algn="ctr">
              <a:buNone/>
              <a:defRPr sz="1792"/>
            </a:lvl2pPr>
            <a:lvl3pPr marL="819120" indent="0" algn="ctr">
              <a:buNone/>
              <a:defRPr sz="1612"/>
            </a:lvl3pPr>
            <a:lvl4pPr marL="1228679" indent="0" algn="ctr">
              <a:buNone/>
              <a:defRPr sz="1433"/>
            </a:lvl4pPr>
            <a:lvl5pPr marL="1638239" indent="0" algn="ctr">
              <a:buNone/>
              <a:defRPr sz="1433"/>
            </a:lvl5pPr>
            <a:lvl6pPr marL="2047799" indent="0" algn="ctr">
              <a:buNone/>
              <a:defRPr sz="1433"/>
            </a:lvl6pPr>
            <a:lvl7pPr marL="2457359" indent="0" algn="ctr">
              <a:buNone/>
              <a:defRPr sz="1433"/>
            </a:lvl7pPr>
            <a:lvl8pPr marL="2866918" indent="0" algn="ctr">
              <a:buNone/>
              <a:defRPr sz="1433"/>
            </a:lvl8pPr>
            <a:lvl9pPr marL="3276478" indent="0" algn="ctr">
              <a:buNone/>
              <a:defRPr sz="14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E05A-8FC4-4E31-A32A-773128AD570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C00-4327-4898-B4D9-6452D8668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0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E05A-8FC4-4E31-A32A-773128AD570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C00-4327-4898-B4D9-6452D8668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74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16056" y="439502"/>
            <a:ext cx="2355056" cy="699573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0887" y="439502"/>
            <a:ext cx="6928644" cy="699573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E05A-8FC4-4E31-A32A-773128AD570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C00-4327-4898-B4D9-6452D8668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6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E05A-8FC4-4E31-A32A-773128AD570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C00-4327-4898-B4D9-6452D8668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1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00" y="2058020"/>
            <a:ext cx="9420225" cy="3433850"/>
          </a:xfrm>
        </p:spPr>
        <p:txBody>
          <a:bodyPr anchor="b"/>
          <a:lstStyle>
            <a:lvl1pPr>
              <a:defRPr sz="5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200" y="5524355"/>
            <a:ext cx="9420225" cy="1805781"/>
          </a:xfrm>
        </p:spPr>
        <p:txBody>
          <a:bodyPr/>
          <a:lstStyle>
            <a:lvl1pPr marL="0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1pPr>
            <a:lvl2pPr marL="40956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2pPr>
            <a:lvl3pPr marL="819120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3pPr>
            <a:lvl4pPr marL="122867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4pPr>
            <a:lvl5pPr marL="163823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5pPr>
            <a:lvl6pPr marL="204779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6pPr>
            <a:lvl7pPr marL="245735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7pPr>
            <a:lvl8pPr marL="286691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8pPr>
            <a:lvl9pPr marL="327647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E05A-8FC4-4E31-A32A-773128AD570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C00-4327-4898-B4D9-6452D8668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35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0888" y="2197511"/>
            <a:ext cx="4641850" cy="52377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9263" y="2197511"/>
            <a:ext cx="4641850" cy="52377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E05A-8FC4-4E31-A32A-773128AD570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C00-4327-4898-B4D9-6452D8668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3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1" y="439504"/>
            <a:ext cx="9420225" cy="15955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310" y="2023622"/>
            <a:ext cx="4620518" cy="991746"/>
          </a:xfrm>
        </p:spPr>
        <p:txBody>
          <a:bodyPr anchor="b"/>
          <a:lstStyle>
            <a:lvl1pPr marL="0" indent="0">
              <a:buNone/>
              <a:defRPr sz="2150" b="1"/>
            </a:lvl1pPr>
            <a:lvl2pPr marL="409560" indent="0">
              <a:buNone/>
              <a:defRPr sz="1792" b="1"/>
            </a:lvl2pPr>
            <a:lvl3pPr marL="819120" indent="0">
              <a:buNone/>
              <a:defRPr sz="1612" b="1"/>
            </a:lvl3pPr>
            <a:lvl4pPr marL="1228679" indent="0">
              <a:buNone/>
              <a:defRPr sz="1433" b="1"/>
            </a:lvl4pPr>
            <a:lvl5pPr marL="1638239" indent="0">
              <a:buNone/>
              <a:defRPr sz="1433" b="1"/>
            </a:lvl5pPr>
            <a:lvl6pPr marL="2047799" indent="0">
              <a:buNone/>
              <a:defRPr sz="1433" b="1"/>
            </a:lvl6pPr>
            <a:lvl7pPr marL="2457359" indent="0">
              <a:buNone/>
              <a:defRPr sz="1433" b="1"/>
            </a:lvl7pPr>
            <a:lvl8pPr marL="2866918" indent="0">
              <a:buNone/>
              <a:defRPr sz="1433" b="1"/>
            </a:lvl8pPr>
            <a:lvl9pPr marL="3276478" indent="0">
              <a:buNone/>
              <a:defRPr sz="14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310" y="3015368"/>
            <a:ext cx="4620518" cy="44351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29263" y="2023622"/>
            <a:ext cx="4643273" cy="991746"/>
          </a:xfrm>
        </p:spPr>
        <p:txBody>
          <a:bodyPr anchor="b"/>
          <a:lstStyle>
            <a:lvl1pPr marL="0" indent="0">
              <a:buNone/>
              <a:defRPr sz="2150" b="1"/>
            </a:lvl1pPr>
            <a:lvl2pPr marL="409560" indent="0">
              <a:buNone/>
              <a:defRPr sz="1792" b="1"/>
            </a:lvl2pPr>
            <a:lvl3pPr marL="819120" indent="0">
              <a:buNone/>
              <a:defRPr sz="1612" b="1"/>
            </a:lvl3pPr>
            <a:lvl4pPr marL="1228679" indent="0">
              <a:buNone/>
              <a:defRPr sz="1433" b="1"/>
            </a:lvl4pPr>
            <a:lvl5pPr marL="1638239" indent="0">
              <a:buNone/>
              <a:defRPr sz="1433" b="1"/>
            </a:lvl5pPr>
            <a:lvl6pPr marL="2047799" indent="0">
              <a:buNone/>
              <a:defRPr sz="1433" b="1"/>
            </a:lvl6pPr>
            <a:lvl7pPr marL="2457359" indent="0">
              <a:buNone/>
              <a:defRPr sz="1433" b="1"/>
            </a:lvl7pPr>
            <a:lvl8pPr marL="2866918" indent="0">
              <a:buNone/>
              <a:defRPr sz="1433" b="1"/>
            </a:lvl8pPr>
            <a:lvl9pPr marL="3276478" indent="0">
              <a:buNone/>
              <a:defRPr sz="14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29263" y="3015368"/>
            <a:ext cx="4643273" cy="44351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E05A-8FC4-4E31-A32A-773128AD570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C00-4327-4898-B4D9-6452D8668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3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E05A-8FC4-4E31-A32A-773128AD570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C00-4327-4898-B4D9-6452D8668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6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E05A-8FC4-4E31-A32A-773128AD570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C00-4327-4898-B4D9-6452D8668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3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2" y="550333"/>
            <a:ext cx="3522629" cy="1926167"/>
          </a:xfrm>
        </p:spPr>
        <p:txBody>
          <a:bodyPr anchor="b"/>
          <a:lstStyle>
            <a:lvl1pPr>
              <a:defRPr sz="28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273" y="1188569"/>
            <a:ext cx="5529263" cy="5866400"/>
          </a:xfrm>
        </p:spPr>
        <p:txBody>
          <a:bodyPr/>
          <a:lstStyle>
            <a:lvl1pPr>
              <a:defRPr sz="2867"/>
            </a:lvl1pPr>
            <a:lvl2pPr>
              <a:defRPr sz="2508"/>
            </a:lvl2pPr>
            <a:lvl3pPr>
              <a:defRPr sz="2150"/>
            </a:lvl3pPr>
            <a:lvl4pPr>
              <a:defRPr sz="1792"/>
            </a:lvl4pPr>
            <a:lvl5pPr>
              <a:defRPr sz="1792"/>
            </a:lvl5pPr>
            <a:lvl6pPr>
              <a:defRPr sz="1792"/>
            </a:lvl6pPr>
            <a:lvl7pPr>
              <a:defRPr sz="1792"/>
            </a:lvl7pPr>
            <a:lvl8pPr>
              <a:defRPr sz="1792"/>
            </a:lvl8pPr>
            <a:lvl9pPr>
              <a:defRPr sz="1792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312" y="2476500"/>
            <a:ext cx="3522629" cy="4588023"/>
          </a:xfrm>
        </p:spPr>
        <p:txBody>
          <a:bodyPr/>
          <a:lstStyle>
            <a:lvl1pPr marL="0" indent="0">
              <a:buNone/>
              <a:defRPr sz="1433"/>
            </a:lvl1pPr>
            <a:lvl2pPr marL="409560" indent="0">
              <a:buNone/>
              <a:defRPr sz="1254"/>
            </a:lvl2pPr>
            <a:lvl3pPr marL="819120" indent="0">
              <a:buNone/>
              <a:defRPr sz="1075"/>
            </a:lvl3pPr>
            <a:lvl4pPr marL="1228679" indent="0">
              <a:buNone/>
              <a:defRPr sz="896"/>
            </a:lvl4pPr>
            <a:lvl5pPr marL="1638239" indent="0">
              <a:buNone/>
              <a:defRPr sz="896"/>
            </a:lvl5pPr>
            <a:lvl6pPr marL="2047799" indent="0">
              <a:buNone/>
              <a:defRPr sz="896"/>
            </a:lvl6pPr>
            <a:lvl7pPr marL="2457359" indent="0">
              <a:buNone/>
              <a:defRPr sz="896"/>
            </a:lvl7pPr>
            <a:lvl8pPr marL="2866918" indent="0">
              <a:buNone/>
              <a:defRPr sz="896"/>
            </a:lvl8pPr>
            <a:lvl9pPr marL="3276478" indent="0">
              <a:buNone/>
              <a:defRPr sz="89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E05A-8FC4-4E31-A32A-773128AD570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C00-4327-4898-B4D9-6452D8668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65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2" y="550333"/>
            <a:ext cx="3522629" cy="1926167"/>
          </a:xfrm>
        </p:spPr>
        <p:txBody>
          <a:bodyPr anchor="b"/>
          <a:lstStyle>
            <a:lvl1pPr>
              <a:defRPr sz="28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43273" y="1188569"/>
            <a:ext cx="5529263" cy="5866400"/>
          </a:xfrm>
        </p:spPr>
        <p:txBody>
          <a:bodyPr anchor="t"/>
          <a:lstStyle>
            <a:lvl1pPr marL="0" indent="0">
              <a:buNone/>
              <a:defRPr sz="2867"/>
            </a:lvl1pPr>
            <a:lvl2pPr marL="409560" indent="0">
              <a:buNone/>
              <a:defRPr sz="2508"/>
            </a:lvl2pPr>
            <a:lvl3pPr marL="819120" indent="0">
              <a:buNone/>
              <a:defRPr sz="2150"/>
            </a:lvl3pPr>
            <a:lvl4pPr marL="1228679" indent="0">
              <a:buNone/>
              <a:defRPr sz="1792"/>
            </a:lvl4pPr>
            <a:lvl5pPr marL="1638239" indent="0">
              <a:buNone/>
              <a:defRPr sz="1792"/>
            </a:lvl5pPr>
            <a:lvl6pPr marL="2047799" indent="0">
              <a:buNone/>
              <a:defRPr sz="1792"/>
            </a:lvl6pPr>
            <a:lvl7pPr marL="2457359" indent="0">
              <a:buNone/>
              <a:defRPr sz="1792"/>
            </a:lvl7pPr>
            <a:lvl8pPr marL="2866918" indent="0">
              <a:buNone/>
              <a:defRPr sz="1792"/>
            </a:lvl8pPr>
            <a:lvl9pPr marL="3276478" indent="0">
              <a:buNone/>
              <a:defRPr sz="179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312" y="2476500"/>
            <a:ext cx="3522629" cy="4588023"/>
          </a:xfrm>
        </p:spPr>
        <p:txBody>
          <a:bodyPr/>
          <a:lstStyle>
            <a:lvl1pPr marL="0" indent="0">
              <a:buNone/>
              <a:defRPr sz="1433"/>
            </a:lvl1pPr>
            <a:lvl2pPr marL="409560" indent="0">
              <a:buNone/>
              <a:defRPr sz="1254"/>
            </a:lvl2pPr>
            <a:lvl3pPr marL="819120" indent="0">
              <a:buNone/>
              <a:defRPr sz="1075"/>
            </a:lvl3pPr>
            <a:lvl4pPr marL="1228679" indent="0">
              <a:buNone/>
              <a:defRPr sz="896"/>
            </a:lvl4pPr>
            <a:lvl5pPr marL="1638239" indent="0">
              <a:buNone/>
              <a:defRPr sz="896"/>
            </a:lvl5pPr>
            <a:lvl6pPr marL="2047799" indent="0">
              <a:buNone/>
              <a:defRPr sz="896"/>
            </a:lvl6pPr>
            <a:lvl7pPr marL="2457359" indent="0">
              <a:buNone/>
              <a:defRPr sz="896"/>
            </a:lvl7pPr>
            <a:lvl8pPr marL="2866918" indent="0">
              <a:buNone/>
              <a:defRPr sz="896"/>
            </a:lvl8pPr>
            <a:lvl9pPr marL="3276478" indent="0">
              <a:buNone/>
              <a:defRPr sz="89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E05A-8FC4-4E31-A32A-773128AD570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C00-4327-4898-B4D9-6452D8668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0889" y="439504"/>
            <a:ext cx="9420225" cy="1595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0889" y="2197511"/>
            <a:ext cx="9420225" cy="523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888" y="7651164"/>
            <a:ext cx="2457450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BE05A-8FC4-4E31-A32A-773128AD570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17914" y="7651164"/>
            <a:ext cx="3686175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13663" y="7651164"/>
            <a:ext cx="2457450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7EC00-4327-4898-B4D9-6452D8668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5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19120" rtl="0" eaLnBrk="1" latinLnBrk="0" hangingPunct="1">
        <a:lnSpc>
          <a:spcPct val="90000"/>
        </a:lnSpc>
        <a:spcBef>
          <a:spcPct val="0"/>
        </a:spcBef>
        <a:buNone/>
        <a:defRPr sz="39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780" indent="-204780" algn="l" defTabSz="819120" rtl="0" eaLnBrk="1" latinLnBrk="0" hangingPunct="1">
        <a:lnSpc>
          <a:spcPct val="90000"/>
        </a:lnSpc>
        <a:spcBef>
          <a:spcPts val="896"/>
        </a:spcBef>
        <a:buFont typeface="Arial" panose="020B0604020202020204" pitchFamily="34" charset="0"/>
        <a:buChar char="•"/>
        <a:defRPr sz="2508" kern="1200">
          <a:solidFill>
            <a:schemeClr val="tx1"/>
          </a:solidFill>
          <a:latin typeface="+mn-lt"/>
          <a:ea typeface="+mn-ea"/>
          <a:cs typeface="+mn-cs"/>
        </a:defRPr>
      </a:lvl1pPr>
      <a:lvl2pPr marL="614340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2150" kern="1200">
          <a:solidFill>
            <a:schemeClr val="tx1"/>
          </a:solidFill>
          <a:latin typeface="+mn-lt"/>
          <a:ea typeface="+mn-ea"/>
          <a:cs typeface="+mn-cs"/>
        </a:defRPr>
      </a:lvl2pPr>
      <a:lvl3pPr marL="102389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792" kern="1200">
          <a:solidFill>
            <a:schemeClr val="tx1"/>
          </a:solidFill>
          <a:latin typeface="+mn-lt"/>
          <a:ea typeface="+mn-ea"/>
          <a:cs typeface="+mn-cs"/>
        </a:defRPr>
      </a:lvl3pPr>
      <a:lvl4pPr marL="143345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4pPr>
      <a:lvl5pPr marL="184301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5pPr>
      <a:lvl6pPr marL="225257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6pPr>
      <a:lvl7pPr marL="266213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7pPr>
      <a:lvl8pPr marL="307169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8pPr>
      <a:lvl9pPr marL="348125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1pPr>
      <a:lvl2pPr marL="40956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2pPr>
      <a:lvl3pPr marL="81912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3pPr>
      <a:lvl4pPr marL="122867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4pPr>
      <a:lvl5pPr marL="163823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5pPr>
      <a:lvl6pPr marL="204779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6pPr>
      <a:lvl7pPr marL="245735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7pPr>
      <a:lvl8pPr marL="2866918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8pPr>
      <a:lvl9pPr marL="3276478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587168"/>
            <a:ext cx="10414000" cy="708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651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Greenprice, Tyellis L CPO USN COMNAVPERSCOM MIL TN (USA)</dc:creator>
  <cp:lastModifiedBy>Greenprice, Tyellis L CPO USN COMNAVPERSCOM MIL TN (USA)</cp:lastModifiedBy>
  <cp:revision>1</cp:revision>
  <dcterms:created xsi:type="dcterms:W3CDTF">2023-12-07T19:53:57Z</dcterms:created>
  <dcterms:modified xsi:type="dcterms:W3CDTF">2023-12-07T19:54:42Z</dcterms:modified>
</cp:coreProperties>
</file>