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68000" cy="7493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0" y="1226286"/>
            <a:ext cx="8001000" cy="2608674"/>
          </a:xfrm>
        </p:spPr>
        <p:txBody>
          <a:bodyPr anchor="b"/>
          <a:lstStyle>
            <a:lvl1pPr algn="ctr">
              <a:defRPr sz="5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3935560"/>
            <a:ext cx="8001000" cy="1809073"/>
          </a:xfrm>
        </p:spPr>
        <p:txBody>
          <a:bodyPr/>
          <a:lstStyle>
            <a:lvl1pPr marL="0" indent="0" algn="ctr">
              <a:buNone/>
              <a:defRPr sz="2100"/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3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4287" y="398933"/>
            <a:ext cx="2300288" cy="63499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3426" y="398933"/>
            <a:ext cx="6767513" cy="634997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4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69" y="1868049"/>
            <a:ext cx="9201150" cy="3116879"/>
          </a:xfrm>
        </p:spPr>
        <p:txBody>
          <a:bodyPr anchor="b"/>
          <a:lstStyle>
            <a:lvl1pPr>
              <a:defRPr sz="5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869" y="5014415"/>
            <a:ext cx="9201150" cy="1639093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00050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2pPr>
            <a:lvl3pPr marL="800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2001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00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00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003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003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3425" y="1994664"/>
            <a:ext cx="4533900" cy="47542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75" y="1994664"/>
            <a:ext cx="4533900" cy="47542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15" y="398935"/>
            <a:ext cx="9201150" cy="1448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815" y="1836826"/>
            <a:ext cx="4513064" cy="90020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815" y="2737026"/>
            <a:ext cx="4513064" cy="40257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0675" y="1836826"/>
            <a:ext cx="4535290" cy="90020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00675" y="2737026"/>
            <a:ext cx="4535290" cy="40257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1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0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4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16" y="499533"/>
            <a:ext cx="3440707" cy="17483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289" y="1078855"/>
            <a:ext cx="5400675" cy="5324887"/>
          </a:xfrm>
        </p:spPr>
        <p:txBody>
          <a:bodyPr/>
          <a:lstStyle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816" y="2247900"/>
            <a:ext cx="3440707" cy="4164513"/>
          </a:xfrm>
        </p:spPr>
        <p:txBody>
          <a:bodyPr/>
          <a:lstStyle>
            <a:lvl1pPr marL="0" indent="0">
              <a:buNone/>
              <a:defRPr sz="1400"/>
            </a:lvl1pPr>
            <a:lvl2pPr marL="400050" indent="0">
              <a:buNone/>
              <a:defRPr sz="1225"/>
            </a:lvl2pPr>
            <a:lvl3pPr marL="800100" indent="0">
              <a:buNone/>
              <a:defRPr sz="1050"/>
            </a:lvl3pPr>
            <a:lvl4pPr marL="1200150" indent="0">
              <a:buNone/>
              <a:defRPr sz="875"/>
            </a:lvl4pPr>
            <a:lvl5pPr marL="1600200" indent="0">
              <a:buNone/>
              <a:defRPr sz="875"/>
            </a:lvl5pPr>
            <a:lvl6pPr marL="2000250" indent="0">
              <a:buNone/>
              <a:defRPr sz="875"/>
            </a:lvl6pPr>
            <a:lvl7pPr marL="2400300" indent="0">
              <a:buNone/>
              <a:defRPr sz="875"/>
            </a:lvl7pPr>
            <a:lvl8pPr marL="2800350" indent="0">
              <a:buNone/>
              <a:defRPr sz="875"/>
            </a:lvl8pPr>
            <a:lvl9pPr marL="3200400" indent="0">
              <a:buNone/>
              <a:defRPr sz="8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4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16" y="499533"/>
            <a:ext cx="3440707" cy="17483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35289" y="1078855"/>
            <a:ext cx="5400675" cy="5324887"/>
          </a:xfrm>
        </p:spPr>
        <p:txBody>
          <a:bodyPr anchor="t"/>
          <a:lstStyle>
            <a:lvl1pPr marL="0" indent="0">
              <a:buNone/>
              <a:defRPr sz="2800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816" y="2247900"/>
            <a:ext cx="3440707" cy="4164513"/>
          </a:xfrm>
        </p:spPr>
        <p:txBody>
          <a:bodyPr/>
          <a:lstStyle>
            <a:lvl1pPr marL="0" indent="0">
              <a:buNone/>
              <a:defRPr sz="1400"/>
            </a:lvl1pPr>
            <a:lvl2pPr marL="400050" indent="0">
              <a:buNone/>
              <a:defRPr sz="1225"/>
            </a:lvl2pPr>
            <a:lvl3pPr marL="800100" indent="0">
              <a:buNone/>
              <a:defRPr sz="1050"/>
            </a:lvl3pPr>
            <a:lvl4pPr marL="1200150" indent="0">
              <a:buNone/>
              <a:defRPr sz="875"/>
            </a:lvl4pPr>
            <a:lvl5pPr marL="1600200" indent="0">
              <a:buNone/>
              <a:defRPr sz="875"/>
            </a:lvl5pPr>
            <a:lvl6pPr marL="2000250" indent="0">
              <a:buNone/>
              <a:defRPr sz="875"/>
            </a:lvl6pPr>
            <a:lvl7pPr marL="2400300" indent="0">
              <a:buNone/>
              <a:defRPr sz="875"/>
            </a:lvl7pPr>
            <a:lvl8pPr marL="2800350" indent="0">
              <a:buNone/>
              <a:defRPr sz="875"/>
            </a:lvl8pPr>
            <a:lvl9pPr marL="3200400" indent="0">
              <a:buNone/>
              <a:defRPr sz="8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1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3425" y="398935"/>
            <a:ext cx="9201150" cy="144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425" y="1994664"/>
            <a:ext cx="9201150" cy="475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425" y="6944903"/>
            <a:ext cx="2400300" cy="39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D61E8-B77C-4003-BA01-3D7050CDBAA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3775" y="6944903"/>
            <a:ext cx="3600450" cy="39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4275" y="6944903"/>
            <a:ext cx="2400300" cy="39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018E8-BCCF-489D-93C2-4E6AFA537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3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00100" rtl="0" eaLnBrk="1" latinLnBrk="0" hangingPunct="1">
        <a:lnSpc>
          <a:spcPct val="90000"/>
        </a:lnSpc>
        <a:spcBef>
          <a:spcPct val="0"/>
        </a:spcBef>
        <a:buNone/>
        <a:defRPr sz="3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025" indent="-200025" algn="l" defTabSz="8001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1pPr>
      <a:lvl2pPr marL="6000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001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4001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8002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2002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4004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88" y="-120650"/>
            <a:ext cx="10696575" cy="773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91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Shore, Douglas L CPO USN COMNAVPERSCOM MIL TN (USA)</dc:creator>
  <cp:lastModifiedBy>Shore, Douglas L CPO USN COMNAVPERSCOM MIL TN (USA)</cp:lastModifiedBy>
  <cp:revision>1</cp:revision>
  <dcterms:created xsi:type="dcterms:W3CDTF">2023-12-12T15:42:35Z</dcterms:created>
  <dcterms:modified xsi:type="dcterms:W3CDTF">2023-12-12T15:42:57Z</dcterms:modified>
</cp:coreProperties>
</file>