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68000" cy="7493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0" y="1226286"/>
            <a:ext cx="8001000" cy="2608674"/>
          </a:xfrm>
        </p:spPr>
        <p:txBody>
          <a:bodyPr anchor="b"/>
          <a:lstStyle>
            <a:lvl1pPr algn="ctr">
              <a:defRPr sz="5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3935560"/>
            <a:ext cx="8001000" cy="1809073"/>
          </a:xfrm>
        </p:spPr>
        <p:txBody>
          <a:bodyPr/>
          <a:lstStyle>
            <a:lvl1pPr marL="0" indent="0" algn="ctr">
              <a:buNone/>
              <a:defRPr sz="2100"/>
            </a:lvl1pPr>
            <a:lvl2pPr marL="400050" indent="0" algn="ctr">
              <a:buNone/>
              <a:defRPr sz="1750"/>
            </a:lvl2pPr>
            <a:lvl3pPr marL="800100" indent="0" algn="ctr">
              <a:buNone/>
              <a:defRPr sz="1575"/>
            </a:lvl3pPr>
            <a:lvl4pPr marL="1200150" indent="0" algn="ctr">
              <a:buNone/>
              <a:defRPr sz="1400"/>
            </a:lvl4pPr>
            <a:lvl5pPr marL="1600200" indent="0" algn="ctr">
              <a:buNone/>
              <a:defRPr sz="1400"/>
            </a:lvl5pPr>
            <a:lvl6pPr marL="2000250" indent="0" algn="ctr">
              <a:buNone/>
              <a:defRPr sz="1400"/>
            </a:lvl6pPr>
            <a:lvl7pPr marL="2400300" indent="0" algn="ctr">
              <a:buNone/>
              <a:defRPr sz="1400"/>
            </a:lvl7pPr>
            <a:lvl8pPr marL="2800350" indent="0" algn="ctr">
              <a:buNone/>
              <a:defRPr sz="1400"/>
            </a:lvl8pPr>
            <a:lvl9pPr marL="32004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0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5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4287" y="398933"/>
            <a:ext cx="2300288" cy="63499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3426" y="398933"/>
            <a:ext cx="6767513" cy="634997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6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1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869" y="1868049"/>
            <a:ext cx="9201150" cy="3116879"/>
          </a:xfrm>
        </p:spPr>
        <p:txBody>
          <a:bodyPr anchor="b"/>
          <a:lstStyle>
            <a:lvl1pPr>
              <a:defRPr sz="5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7869" y="5014415"/>
            <a:ext cx="9201150" cy="1639093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00050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2pPr>
            <a:lvl3pPr marL="80010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2001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600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0002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4003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8003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3425" y="1994664"/>
            <a:ext cx="4533900" cy="47542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75" y="1994664"/>
            <a:ext cx="4533900" cy="47542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0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15" y="398935"/>
            <a:ext cx="9201150" cy="1448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815" y="1836826"/>
            <a:ext cx="4513064" cy="900200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50" indent="0">
              <a:buNone/>
              <a:defRPr sz="1750" b="1"/>
            </a:lvl2pPr>
            <a:lvl3pPr marL="800100" indent="0">
              <a:buNone/>
              <a:defRPr sz="1575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815" y="2737026"/>
            <a:ext cx="4513064" cy="402575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00675" y="1836826"/>
            <a:ext cx="4535290" cy="900200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50" indent="0">
              <a:buNone/>
              <a:defRPr sz="1750" b="1"/>
            </a:lvl2pPr>
            <a:lvl3pPr marL="800100" indent="0">
              <a:buNone/>
              <a:defRPr sz="1575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00675" y="2737026"/>
            <a:ext cx="4535290" cy="402575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9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8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16" y="499533"/>
            <a:ext cx="3440707" cy="174836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289" y="1078855"/>
            <a:ext cx="5400675" cy="5324887"/>
          </a:xfrm>
        </p:spPr>
        <p:txBody>
          <a:bodyPr/>
          <a:lstStyle>
            <a:lvl1pPr>
              <a:defRPr sz="2800"/>
            </a:lvl1pPr>
            <a:lvl2pPr>
              <a:defRPr sz="2450"/>
            </a:lvl2pPr>
            <a:lvl3pPr>
              <a:defRPr sz="2100"/>
            </a:lvl3pPr>
            <a:lvl4pPr>
              <a:defRPr sz="1750"/>
            </a:lvl4pPr>
            <a:lvl5pPr>
              <a:defRPr sz="1750"/>
            </a:lvl5pPr>
            <a:lvl6pPr>
              <a:defRPr sz="1750"/>
            </a:lvl6pPr>
            <a:lvl7pPr>
              <a:defRPr sz="1750"/>
            </a:lvl7pPr>
            <a:lvl8pPr>
              <a:defRPr sz="1750"/>
            </a:lvl8pPr>
            <a:lvl9pPr>
              <a:defRPr sz="17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4816" y="2247900"/>
            <a:ext cx="3440707" cy="4164513"/>
          </a:xfrm>
        </p:spPr>
        <p:txBody>
          <a:bodyPr/>
          <a:lstStyle>
            <a:lvl1pPr marL="0" indent="0">
              <a:buNone/>
              <a:defRPr sz="1400"/>
            </a:lvl1pPr>
            <a:lvl2pPr marL="400050" indent="0">
              <a:buNone/>
              <a:defRPr sz="1225"/>
            </a:lvl2pPr>
            <a:lvl3pPr marL="800100" indent="0">
              <a:buNone/>
              <a:defRPr sz="1050"/>
            </a:lvl3pPr>
            <a:lvl4pPr marL="1200150" indent="0">
              <a:buNone/>
              <a:defRPr sz="875"/>
            </a:lvl4pPr>
            <a:lvl5pPr marL="1600200" indent="0">
              <a:buNone/>
              <a:defRPr sz="875"/>
            </a:lvl5pPr>
            <a:lvl6pPr marL="2000250" indent="0">
              <a:buNone/>
              <a:defRPr sz="875"/>
            </a:lvl6pPr>
            <a:lvl7pPr marL="2400300" indent="0">
              <a:buNone/>
              <a:defRPr sz="875"/>
            </a:lvl7pPr>
            <a:lvl8pPr marL="2800350" indent="0">
              <a:buNone/>
              <a:defRPr sz="875"/>
            </a:lvl8pPr>
            <a:lvl9pPr marL="3200400" indent="0">
              <a:buNone/>
              <a:defRPr sz="8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1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16" y="499533"/>
            <a:ext cx="3440707" cy="174836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35289" y="1078855"/>
            <a:ext cx="5400675" cy="5324887"/>
          </a:xfrm>
        </p:spPr>
        <p:txBody>
          <a:bodyPr anchor="t"/>
          <a:lstStyle>
            <a:lvl1pPr marL="0" indent="0">
              <a:buNone/>
              <a:defRPr sz="2800"/>
            </a:lvl1pPr>
            <a:lvl2pPr marL="400050" indent="0">
              <a:buNone/>
              <a:defRPr sz="2450"/>
            </a:lvl2pPr>
            <a:lvl3pPr marL="800100" indent="0">
              <a:buNone/>
              <a:defRPr sz="2100"/>
            </a:lvl3pPr>
            <a:lvl4pPr marL="1200150" indent="0">
              <a:buNone/>
              <a:defRPr sz="1750"/>
            </a:lvl4pPr>
            <a:lvl5pPr marL="1600200" indent="0">
              <a:buNone/>
              <a:defRPr sz="1750"/>
            </a:lvl5pPr>
            <a:lvl6pPr marL="2000250" indent="0">
              <a:buNone/>
              <a:defRPr sz="1750"/>
            </a:lvl6pPr>
            <a:lvl7pPr marL="2400300" indent="0">
              <a:buNone/>
              <a:defRPr sz="1750"/>
            </a:lvl7pPr>
            <a:lvl8pPr marL="2800350" indent="0">
              <a:buNone/>
              <a:defRPr sz="1750"/>
            </a:lvl8pPr>
            <a:lvl9pPr marL="3200400" indent="0">
              <a:buNone/>
              <a:defRPr sz="17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4816" y="2247900"/>
            <a:ext cx="3440707" cy="4164513"/>
          </a:xfrm>
        </p:spPr>
        <p:txBody>
          <a:bodyPr/>
          <a:lstStyle>
            <a:lvl1pPr marL="0" indent="0">
              <a:buNone/>
              <a:defRPr sz="1400"/>
            </a:lvl1pPr>
            <a:lvl2pPr marL="400050" indent="0">
              <a:buNone/>
              <a:defRPr sz="1225"/>
            </a:lvl2pPr>
            <a:lvl3pPr marL="800100" indent="0">
              <a:buNone/>
              <a:defRPr sz="1050"/>
            </a:lvl3pPr>
            <a:lvl4pPr marL="1200150" indent="0">
              <a:buNone/>
              <a:defRPr sz="875"/>
            </a:lvl4pPr>
            <a:lvl5pPr marL="1600200" indent="0">
              <a:buNone/>
              <a:defRPr sz="875"/>
            </a:lvl5pPr>
            <a:lvl6pPr marL="2000250" indent="0">
              <a:buNone/>
              <a:defRPr sz="875"/>
            </a:lvl6pPr>
            <a:lvl7pPr marL="2400300" indent="0">
              <a:buNone/>
              <a:defRPr sz="875"/>
            </a:lvl7pPr>
            <a:lvl8pPr marL="2800350" indent="0">
              <a:buNone/>
              <a:defRPr sz="875"/>
            </a:lvl8pPr>
            <a:lvl9pPr marL="3200400" indent="0">
              <a:buNone/>
              <a:defRPr sz="8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2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3425" y="398935"/>
            <a:ext cx="9201150" cy="144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425" y="1994664"/>
            <a:ext cx="9201150" cy="4754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3425" y="6944903"/>
            <a:ext cx="2400300" cy="39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9C92D-B803-4536-A560-7CEDF5F8E14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3775" y="6944903"/>
            <a:ext cx="3600450" cy="39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4275" y="6944903"/>
            <a:ext cx="2400300" cy="39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BB692-B5B7-49D8-861F-71539D681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2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00100" rtl="0" eaLnBrk="1" latinLnBrk="0" hangingPunct="1">
        <a:lnSpc>
          <a:spcPct val="90000"/>
        </a:lnSpc>
        <a:spcBef>
          <a:spcPct val="0"/>
        </a:spcBef>
        <a:buNone/>
        <a:defRPr sz="3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025" indent="-200025" algn="l" defTabSz="800100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2450" kern="1200">
          <a:solidFill>
            <a:schemeClr val="tx1"/>
          </a:solidFill>
          <a:latin typeface="+mn-lt"/>
          <a:ea typeface="+mn-ea"/>
          <a:cs typeface="+mn-cs"/>
        </a:defRPr>
      </a:lvl1pPr>
      <a:lvl2pPr marL="6000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001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14001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8002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2002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6003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400425" indent="-200025" algn="l" defTabSz="800100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00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002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0035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00400" algn="l" defTabSz="800100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288" y="-120650"/>
            <a:ext cx="10696575" cy="773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8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Shore, Douglas L CPO USN COMNAVPERSCOM MIL TN (USA)</dc:creator>
  <cp:lastModifiedBy>Shore, Douglas L CPO USN COMNAVPERSCOM MIL TN (USA)</cp:lastModifiedBy>
  <cp:revision>1</cp:revision>
  <dcterms:created xsi:type="dcterms:W3CDTF">2023-12-12T15:43:40Z</dcterms:created>
  <dcterms:modified xsi:type="dcterms:W3CDTF">2023-12-12T15:43:56Z</dcterms:modified>
</cp:coreProperties>
</file>