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</p:sldIdLst>
  <p:sldSz cx="9144000" cy="6858000" type="screen4x3"/>
  <p:notesSz cx="9144000" cy="68580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7" d="100"/>
          <a:sy n="97" d="100"/>
        </p:scale>
        <p:origin x="1398" y="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oehn, Larry J CIV USN COMNAVPERSCOM MIL TN (USA)" userId="b1243b41-c385-4073-8cf7-e0b0368539d7" providerId="ADAL" clId="{59EDF9A5-F91E-4357-BD71-55A5CFB0B2FF}"/>
    <pc:docChg chg="modSld">
      <pc:chgData name="Hoehn, Larry J CIV USN COMNAVPERSCOM MIL TN (USA)" userId="b1243b41-c385-4073-8cf7-e0b0368539d7" providerId="ADAL" clId="{59EDF9A5-F91E-4357-BD71-55A5CFB0B2FF}" dt="2026-03-12T15:29:11.883" v="15" actId="20577"/>
      <pc:docMkLst>
        <pc:docMk/>
      </pc:docMkLst>
      <pc:sldChg chg="modSp mod">
        <pc:chgData name="Hoehn, Larry J CIV USN COMNAVPERSCOM MIL TN (USA)" userId="b1243b41-c385-4073-8cf7-e0b0368539d7" providerId="ADAL" clId="{59EDF9A5-F91E-4357-BD71-55A5CFB0B2FF}" dt="2026-03-12T15:29:11.883" v="15" actId="20577"/>
        <pc:sldMkLst>
          <pc:docMk/>
          <pc:sldMk cId="0" sldId="256"/>
        </pc:sldMkLst>
        <pc:spChg chg="mod">
          <ac:chgData name="Hoehn, Larry J CIV USN COMNAVPERSCOM MIL TN (USA)" userId="b1243b41-c385-4073-8cf7-e0b0368539d7" providerId="ADAL" clId="{59EDF9A5-F91E-4357-BD71-55A5CFB0B2FF}" dt="2026-03-12T15:29:11.883" v="15" actId="20577"/>
          <ac:spMkLst>
            <pc:docMk/>
            <pc:sldMk cId="0" sldId="256"/>
            <ac:spMk id="7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200" b="1" i="0">
                <a:solidFill>
                  <a:srgbClr val="002599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800" b="1" i="0">
                <a:solidFill>
                  <a:srgbClr val="001866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3/12/2026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000" b="1" i="0">
                <a:solidFill>
                  <a:srgbClr val="0033CC"/>
                </a:solidFill>
                <a:latin typeface="Arial"/>
                <a:cs typeface="Arial"/>
              </a:defRPr>
            </a:lvl1pPr>
          </a:lstStyle>
          <a:p>
            <a:pPr marL="38100">
              <a:lnSpc>
                <a:spcPct val="100000"/>
              </a:lnSpc>
            </a:pPr>
            <a:fld id="{81D60167-4931-47E6-BA6A-407CBD079E47}" type="slidenum">
              <a:rPr spc="-50" dirty="0"/>
              <a:t>‹#›</a:t>
            </a:fld>
            <a:endParaRPr spc="-50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1" i="0">
                <a:solidFill>
                  <a:srgbClr val="002599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800" b="1" i="0">
                <a:solidFill>
                  <a:srgbClr val="001866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3/12/2026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000" b="1" i="0">
                <a:solidFill>
                  <a:srgbClr val="0033CC"/>
                </a:solidFill>
                <a:latin typeface="Arial"/>
                <a:cs typeface="Arial"/>
              </a:defRPr>
            </a:lvl1pPr>
          </a:lstStyle>
          <a:p>
            <a:pPr marL="38100">
              <a:lnSpc>
                <a:spcPct val="100000"/>
              </a:lnSpc>
            </a:pPr>
            <a:fld id="{81D60167-4931-47E6-BA6A-407CBD079E47}" type="slidenum">
              <a:rPr spc="-50" dirty="0"/>
              <a:t>‹#›</a:t>
            </a:fld>
            <a:endParaRPr spc="-50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1" i="0">
                <a:solidFill>
                  <a:srgbClr val="002599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3/12/2026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000" b="1" i="0">
                <a:solidFill>
                  <a:srgbClr val="0033CC"/>
                </a:solidFill>
                <a:latin typeface="Arial"/>
                <a:cs typeface="Arial"/>
              </a:defRPr>
            </a:lvl1pPr>
          </a:lstStyle>
          <a:p>
            <a:pPr marL="38100">
              <a:lnSpc>
                <a:spcPct val="100000"/>
              </a:lnSpc>
            </a:pPr>
            <a:fld id="{81D60167-4931-47E6-BA6A-407CBD079E47}" type="slidenum">
              <a:rPr spc="-50" dirty="0"/>
              <a:t>‹#›</a:t>
            </a:fld>
            <a:endParaRPr spc="-50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1" i="0">
                <a:solidFill>
                  <a:srgbClr val="002599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3/12/2026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000" b="1" i="0">
                <a:solidFill>
                  <a:srgbClr val="0033CC"/>
                </a:solidFill>
                <a:latin typeface="Arial"/>
                <a:cs typeface="Arial"/>
              </a:defRPr>
            </a:lvl1pPr>
          </a:lstStyle>
          <a:p>
            <a:pPr marL="38100">
              <a:lnSpc>
                <a:spcPct val="100000"/>
              </a:lnSpc>
            </a:pPr>
            <a:fld id="{81D60167-4931-47E6-BA6A-407CBD079E47}" type="slidenum">
              <a:rPr spc="-50" dirty="0"/>
              <a:t>‹#›</a:t>
            </a:fld>
            <a:endParaRPr spc="-50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3/12/2026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000" b="1" i="0">
                <a:solidFill>
                  <a:srgbClr val="0033CC"/>
                </a:solidFill>
                <a:latin typeface="Arial"/>
                <a:cs typeface="Arial"/>
              </a:defRPr>
            </a:lvl1pPr>
          </a:lstStyle>
          <a:p>
            <a:pPr marL="38100">
              <a:lnSpc>
                <a:spcPct val="100000"/>
              </a:lnSpc>
            </a:pPr>
            <a:fld id="{81D60167-4931-47E6-BA6A-407CBD079E47}" type="slidenum">
              <a:rPr spc="-50" dirty="0"/>
              <a:t>‹#›</a:t>
            </a:fld>
            <a:endParaRPr spc="-50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216408" y="344424"/>
            <a:ext cx="1447800" cy="938784"/>
          </a:xfrm>
          <a:prstGeom prst="rect">
            <a:avLst/>
          </a:prstGeom>
        </p:spPr>
      </p:pic>
      <p:pic>
        <p:nvPicPr>
          <p:cNvPr id="17" name="bg object 17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7936992" y="316991"/>
            <a:ext cx="1028700" cy="1028699"/>
          </a:xfrm>
          <a:prstGeom prst="rect">
            <a:avLst/>
          </a:prstGeom>
        </p:spPr>
      </p:pic>
      <p:sp>
        <p:nvSpPr>
          <p:cNvPr id="18" name="bg object 18"/>
          <p:cNvSpPr/>
          <p:nvPr/>
        </p:nvSpPr>
        <p:spPr>
          <a:xfrm>
            <a:off x="1617725" y="1303782"/>
            <a:ext cx="6239510" cy="20320"/>
          </a:xfrm>
          <a:custGeom>
            <a:avLst/>
            <a:gdLst/>
            <a:ahLst/>
            <a:cxnLst/>
            <a:rect l="l" t="t" r="r" b="b"/>
            <a:pathLst>
              <a:path w="6239509" h="20319">
                <a:moveTo>
                  <a:pt x="0" y="19812"/>
                </a:moveTo>
                <a:lnTo>
                  <a:pt x="6239256" y="0"/>
                </a:lnTo>
              </a:path>
            </a:pathLst>
          </a:custGeom>
          <a:ln w="25400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825244" y="442924"/>
            <a:ext cx="5934709" cy="8153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200" b="1" i="0">
                <a:solidFill>
                  <a:srgbClr val="002599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21640" y="1779219"/>
            <a:ext cx="8201025" cy="44196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800" b="1" i="0">
                <a:solidFill>
                  <a:srgbClr val="001866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3/12/2026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6081" y="6554006"/>
            <a:ext cx="159384" cy="1670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000" b="1" i="0">
                <a:solidFill>
                  <a:srgbClr val="0033CC"/>
                </a:solidFill>
                <a:latin typeface="Arial"/>
                <a:cs typeface="Arial"/>
              </a:defRPr>
            </a:lvl1pPr>
          </a:lstStyle>
          <a:p>
            <a:pPr marL="38100">
              <a:lnSpc>
                <a:spcPct val="100000"/>
              </a:lnSpc>
            </a:pPr>
            <a:fld id="{81D60167-4931-47E6-BA6A-407CBD079E47}" type="slidenum">
              <a:rPr spc="-50" dirty="0"/>
              <a:t>‹#›</a:t>
            </a:fld>
            <a:endParaRPr spc="-5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mailto:MyNavy_Assign_fct@navy.mil" TargetMode="External"/><Relationship Id="rId2" Type="http://schemas.openxmlformats.org/officeDocument/2006/relationships/hyperlink" Target="mailto:usn.mid-south.chnavpersmiltn.mbx.mynavy-assign@us.navy.mil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mailto:mynavyassignmenthelpdesk@navy.mil" TargetMode="External"/><Relationship Id="rId2" Type="http://schemas.openxmlformats.org/officeDocument/2006/relationships/hyperlink" Target="mailto:usn.mid-south.chnavpersmiltn.mbx.mynavy-assign@us.navy.mil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729609" y="6544767"/>
            <a:ext cx="1652270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b="1" i="1" dirty="0">
                <a:solidFill>
                  <a:srgbClr val="FF0000"/>
                </a:solidFill>
                <a:latin typeface="Times New Roman"/>
                <a:cs typeface="Times New Roman"/>
              </a:rPr>
              <a:t>Mission</a:t>
            </a:r>
            <a:r>
              <a:rPr sz="1000" b="1" i="1" spc="-3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000" b="1" i="1" dirty="0">
                <a:solidFill>
                  <a:srgbClr val="FF0000"/>
                </a:solidFill>
                <a:latin typeface="Times New Roman"/>
                <a:cs typeface="Times New Roman"/>
              </a:rPr>
              <a:t>First…</a:t>
            </a:r>
            <a:r>
              <a:rPr sz="1000" b="1" i="1" spc="-3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000" b="1" i="1" dirty="0">
                <a:solidFill>
                  <a:srgbClr val="FF0000"/>
                </a:solidFill>
                <a:latin typeface="Times New Roman"/>
                <a:cs typeface="Times New Roman"/>
              </a:rPr>
              <a:t>Sailors</a:t>
            </a:r>
            <a:r>
              <a:rPr sz="1000" b="1" i="1" spc="-3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000" b="1" i="1" spc="-10" dirty="0">
                <a:solidFill>
                  <a:srgbClr val="FF0000"/>
                </a:solidFill>
                <a:latin typeface="Times New Roman"/>
                <a:cs typeface="Times New Roman"/>
              </a:rPr>
              <a:t>Always</a:t>
            </a:r>
            <a:endParaRPr sz="1000" dirty="0">
              <a:latin typeface="Times New Roman"/>
              <a:cs typeface="Times New Roman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28600" y="228600"/>
            <a:ext cx="2391994" cy="1543812"/>
          </a:xfrm>
          <a:prstGeom prst="rect">
            <a:avLst/>
          </a:prstGeom>
        </p:spPr>
      </p:pic>
      <p:pic>
        <p:nvPicPr>
          <p:cNvPr id="4" name="object 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7010400" y="4724400"/>
            <a:ext cx="1943100" cy="1943100"/>
          </a:xfrm>
          <a:prstGeom prst="rect">
            <a:avLst/>
          </a:prstGeom>
        </p:spPr>
      </p:pic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2478785" y="2053844"/>
            <a:ext cx="4643755" cy="1001394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05"/>
              </a:spcBef>
            </a:pPr>
            <a:r>
              <a:rPr dirty="0">
                <a:solidFill>
                  <a:srgbClr val="001F5F"/>
                </a:solidFill>
              </a:rPr>
              <a:t>MY</a:t>
            </a:r>
            <a:r>
              <a:rPr spc="-50" dirty="0">
                <a:solidFill>
                  <a:srgbClr val="001F5F"/>
                </a:solidFill>
              </a:rPr>
              <a:t> </a:t>
            </a:r>
            <a:r>
              <a:rPr spc="-80" dirty="0">
                <a:solidFill>
                  <a:srgbClr val="001F5F"/>
                </a:solidFill>
              </a:rPr>
              <a:t>NAVY</a:t>
            </a:r>
            <a:r>
              <a:rPr spc="-170" dirty="0">
                <a:solidFill>
                  <a:srgbClr val="001F5F"/>
                </a:solidFill>
              </a:rPr>
              <a:t> </a:t>
            </a:r>
            <a:r>
              <a:rPr spc="-10" dirty="0">
                <a:solidFill>
                  <a:srgbClr val="001F5F"/>
                </a:solidFill>
              </a:rPr>
              <a:t>ASSIGNMENT</a:t>
            </a:r>
          </a:p>
          <a:p>
            <a:pPr marR="333375" algn="ctr">
              <a:lnSpc>
                <a:spcPct val="100000"/>
              </a:lnSpc>
            </a:pPr>
            <a:r>
              <a:rPr spc="-10" dirty="0">
                <a:solidFill>
                  <a:srgbClr val="001F5F"/>
                </a:solidFill>
              </a:rPr>
              <a:t>(MNA)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1186383" y="3517138"/>
            <a:ext cx="7228840" cy="5137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3200" b="1" dirty="0">
                <a:solidFill>
                  <a:srgbClr val="001F5F"/>
                </a:solidFill>
                <a:latin typeface="Arial"/>
                <a:cs typeface="Arial"/>
              </a:rPr>
              <a:t>Account</a:t>
            </a:r>
            <a:r>
              <a:rPr sz="3200" b="1" spc="-17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3200" b="1" dirty="0">
                <a:solidFill>
                  <a:srgbClr val="001F5F"/>
                </a:solidFill>
                <a:latin typeface="Arial"/>
                <a:cs typeface="Arial"/>
              </a:rPr>
              <a:t>Access</a:t>
            </a:r>
            <a:r>
              <a:rPr sz="3200" b="1" spc="-5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3200" b="1" dirty="0">
                <a:solidFill>
                  <a:srgbClr val="001F5F"/>
                </a:solidFill>
                <a:latin typeface="Arial"/>
                <a:cs typeface="Arial"/>
              </a:rPr>
              <a:t>Request</a:t>
            </a:r>
            <a:r>
              <a:rPr sz="3200" b="1" spc="-6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3200" b="1" spc="-10" dirty="0">
                <a:solidFill>
                  <a:srgbClr val="001F5F"/>
                </a:solidFill>
                <a:latin typeface="Arial"/>
                <a:cs typeface="Arial"/>
              </a:rPr>
              <a:t>Procedures</a:t>
            </a:r>
            <a:endParaRPr sz="320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49352" y="6092952"/>
            <a:ext cx="1595755" cy="318677"/>
          </a:xfrm>
          <a:prstGeom prst="rect">
            <a:avLst/>
          </a:prstGeom>
          <a:ln w="9525">
            <a:solidFill>
              <a:srgbClr val="002599"/>
            </a:solidFill>
          </a:ln>
        </p:spPr>
        <p:txBody>
          <a:bodyPr vert="horz" wrap="square" lIns="0" tIns="41275" rIns="0" bIns="0" rtlCol="0">
            <a:spAutoFit/>
          </a:bodyPr>
          <a:lstStyle/>
          <a:p>
            <a:pPr marL="91440">
              <a:lnSpc>
                <a:spcPct val="100000"/>
              </a:lnSpc>
              <a:spcBef>
                <a:spcPts val="325"/>
              </a:spcBef>
            </a:pPr>
            <a:r>
              <a:rPr lang="en-US" dirty="0">
                <a:solidFill>
                  <a:srgbClr val="001866"/>
                </a:solidFill>
                <a:latin typeface="Arial"/>
                <a:cs typeface="Arial"/>
              </a:rPr>
              <a:t>MAR</a:t>
            </a:r>
            <a:r>
              <a:rPr lang="en-US" sz="1800" dirty="0">
                <a:solidFill>
                  <a:srgbClr val="001866"/>
                </a:solidFill>
                <a:latin typeface="Arial"/>
                <a:cs typeface="Arial"/>
              </a:rPr>
              <a:t> 12, 2026</a:t>
            </a:r>
            <a:endParaRPr sz="1800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77470" rIns="0" bIns="0" rtlCol="0">
            <a:spAutoFit/>
          </a:bodyPr>
          <a:lstStyle/>
          <a:p>
            <a:pPr marL="1621790" marR="5080" indent="-1609725">
              <a:lnSpc>
                <a:spcPts val="2860"/>
              </a:lnSpc>
              <a:spcBef>
                <a:spcPts val="610"/>
              </a:spcBef>
            </a:pPr>
            <a:r>
              <a:rPr sz="2800" dirty="0">
                <a:solidFill>
                  <a:srgbClr val="001F5F"/>
                </a:solidFill>
              </a:rPr>
              <a:t>Required</a:t>
            </a:r>
            <a:r>
              <a:rPr sz="2800" spc="-130" dirty="0">
                <a:solidFill>
                  <a:srgbClr val="001F5F"/>
                </a:solidFill>
              </a:rPr>
              <a:t> </a:t>
            </a:r>
            <a:r>
              <a:rPr sz="2800" dirty="0">
                <a:solidFill>
                  <a:srgbClr val="001F5F"/>
                </a:solidFill>
              </a:rPr>
              <a:t>Security</a:t>
            </a:r>
            <a:r>
              <a:rPr sz="2800" spc="-125" dirty="0">
                <a:solidFill>
                  <a:srgbClr val="001F5F"/>
                </a:solidFill>
              </a:rPr>
              <a:t> </a:t>
            </a:r>
            <a:r>
              <a:rPr sz="2800" spc="-10" dirty="0">
                <a:solidFill>
                  <a:srgbClr val="001F5F"/>
                </a:solidFill>
              </a:rPr>
              <a:t>Forms/Authority </a:t>
            </a:r>
            <a:r>
              <a:rPr sz="2800" dirty="0">
                <a:solidFill>
                  <a:srgbClr val="001F5F"/>
                </a:solidFill>
              </a:rPr>
              <a:t>and</a:t>
            </a:r>
            <a:r>
              <a:rPr sz="2800" spc="-45" dirty="0">
                <a:solidFill>
                  <a:srgbClr val="001F5F"/>
                </a:solidFill>
              </a:rPr>
              <a:t> </a:t>
            </a:r>
            <a:r>
              <a:rPr sz="2800" spc="-10" dirty="0">
                <a:solidFill>
                  <a:srgbClr val="001F5F"/>
                </a:solidFill>
              </a:rPr>
              <a:t>Information</a:t>
            </a:r>
            <a:endParaRPr sz="2800"/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ct val="100000"/>
              </a:lnSpc>
            </a:pPr>
            <a:fld id="{81D60167-4931-47E6-BA6A-407CBD079E47}" type="slidenum">
              <a:rPr spc="-50" dirty="0"/>
              <a:t>2</a:t>
            </a:fld>
            <a:endParaRPr spc="-50" dirty="0"/>
          </a:p>
        </p:txBody>
      </p:sp>
      <p:sp>
        <p:nvSpPr>
          <p:cNvPr id="3" name="object 3"/>
          <p:cNvSpPr txBox="1"/>
          <p:nvPr/>
        </p:nvSpPr>
        <p:spPr>
          <a:xfrm>
            <a:off x="616407" y="1334515"/>
            <a:ext cx="7589520" cy="5497659"/>
          </a:xfrm>
          <a:prstGeom prst="rect">
            <a:avLst/>
          </a:prstGeom>
        </p:spPr>
        <p:txBody>
          <a:bodyPr vert="horz" wrap="square" lIns="0" tIns="59690" rIns="0" bIns="0" rtlCol="0">
            <a:spAutoFit/>
          </a:bodyPr>
          <a:lstStyle/>
          <a:p>
            <a:pPr marL="239395" marR="106045" indent="-227329">
              <a:lnSpc>
                <a:spcPts val="2039"/>
              </a:lnSpc>
              <a:spcBef>
                <a:spcPts val="470"/>
              </a:spcBef>
              <a:buClr>
                <a:srgbClr val="001866"/>
              </a:buClr>
              <a:buChar char="•"/>
              <a:tabLst>
                <a:tab pos="239395" algn="l"/>
              </a:tabLst>
            </a:pPr>
            <a:r>
              <a:rPr sz="2000" dirty="0">
                <a:solidFill>
                  <a:srgbClr val="002599"/>
                </a:solidFill>
                <a:latin typeface="Arial"/>
                <a:cs typeface="Arial"/>
              </a:rPr>
              <a:t>New</a:t>
            </a:r>
            <a:r>
              <a:rPr sz="2000" spc="-30" dirty="0">
                <a:solidFill>
                  <a:srgbClr val="002599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002599"/>
                </a:solidFill>
                <a:latin typeface="Arial"/>
                <a:cs typeface="Arial"/>
              </a:rPr>
              <a:t>My</a:t>
            </a:r>
            <a:r>
              <a:rPr sz="2000" spc="-20" dirty="0">
                <a:solidFill>
                  <a:srgbClr val="002599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002599"/>
                </a:solidFill>
                <a:latin typeface="Arial"/>
                <a:cs typeface="Arial"/>
              </a:rPr>
              <a:t>Navy</a:t>
            </a:r>
            <a:r>
              <a:rPr sz="2000" spc="-20" dirty="0">
                <a:solidFill>
                  <a:srgbClr val="002599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002599"/>
                </a:solidFill>
                <a:latin typeface="Arial"/>
                <a:cs typeface="Arial"/>
              </a:rPr>
              <a:t>Assignment</a:t>
            </a:r>
            <a:r>
              <a:rPr sz="2000" spc="-40" dirty="0">
                <a:solidFill>
                  <a:srgbClr val="002599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002599"/>
                </a:solidFill>
                <a:latin typeface="Arial"/>
                <a:cs typeface="Arial"/>
              </a:rPr>
              <a:t>Security</a:t>
            </a:r>
            <a:r>
              <a:rPr sz="2000" spc="-40" dirty="0">
                <a:solidFill>
                  <a:srgbClr val="002599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002599"/>
                </a:solidFill>
                <a:latin typeface="Arial"/>
                <a:cs typeface="Arial"/>
              </a:rPr>
              <a:t>Forms</a:t>
            </a:r>
            <a:r>
              <a:rPr sz="2000" spc="-45" dirty="0">
                <a:solidFill>
                  <a:srgbClr val="002599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002599"/>
                </a:solidFill>
                <a:latin typeface="Arial"/>
                <a:cs typeface="Arial"/>
              </a:rPr>
              <a:t>are</a:t>
            </a:r>
            <a:r>
              <a:rPr sz="2000" spc="-10" dirty="0">
                <a:solidFill>
                  <a:srgbClr val="002599"/>
                </a:solidFill>
                <a:latin typeface="Arial"/>
                <a:cs typeface="Arial"/>
              </a:rPr>
              <a:t> </a:t>
            </a:r>
            <a:r>
              <a:rPr sz="2000" b="1" dirty="0">
                <a:solidFill>
                  <a:srgbClr val="002599"/>
                </a:solidFill>
                <a:latin typeface="Arial"/>
                <a:cs typeface="Arial"/>
              </a:rPr>
              <a:t>mandatory</a:t>
            </a:r>
            <a:r>
              <a:rPr sz="2000" b="1" spc="-35" dirty="0">
                <a:solidFill>
                  <a:srgbClr val="002599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002599"/>
                </a:solidFill>
                <a:latin typeface="Arial"/>
                <a:cs typeface="Arial"/>
              </a:rPr>
              <a:t>for</a:t>
            </a:r>
            <a:r>
              <a:rPr sz="2000" spc="-40" dirty="0">
                <a:solidFill>
                  <a:srgbClr val="002599"/>
                </a:solidFill>
                <a:latin typeface="Arial"/>
                <a:cs typeface="Arial"/>
              </a:rPr>
              <a:t> </a:t>
            </a:r>
            <a:r>
              <a:rPr sz="2000" spc="-25" dirty="0">
                <a:solidFill>
                  <a:srgbClr val="002599"/>
                </a:solidFill>
                <a:latin typeface="Arial"/>
                <a:cs typeface="Arial"/>
              </a:rPr>
              <a:t>all </a:t>
            </a:r>
            <a:r>
              <a:rPr sz="2000" dirty="0">
                <a:solidFill>
                  <a:srgbClr val="002599"/>
                </a:solidFill>
                <a:latin typeface="Arial"/>
                <a:cs typeface="Arial"/>
              </a:rPr>
              <a:t>users</a:t>
            </a:r>
            <a:r>
              <a:rPr sz="2000" spc="-45" dirty="0">
                <a:solidFill>
                  <a:srgbClr val="002599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002599"/>
                </a:solidFill>
                <a:latin typeface="Arial"/>
                <a:cs typeface="Arial"/>
              </a:rPr>
              <a:t>(AC/FTS/RC)</a:t>
            </a:r>
            <a:r>
              <a:rPr sz="2000" spc="-25" dirty="0">
                <a:solidFill>
                  <a:srgbClr val="002599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002599"/>
                </a:solidFill>
                <a:latin typeface="Arial"/>
                <a:cs typeface="Arial"/>
              </a:rPr>
              <a:t>to</a:t>
            </a:r>
            <a:r>
              <a:rPr sz="2000" spc="-25" dirty="0">
                <a:solidFill>
                  <a:srgbClr val="002599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002599"/>
                </a:solidFill>
                <a:latin typeface="Arial"/>
                <a:cs typeface="Arial"/>
              </a:rPr>
              <a:t>access</a:t>
            </a:r>
            <a:r>
              <a:rPr sz="2000" spc="-45" dirty="0">
                <a:solidFill>
                  <a:srgbClr val="002599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002599"/>
                </a:solidFill>
                <a:latin typeface="Arial"/>
                <a:cs typeface="Arial"/>
              </a:rPr>
              <a:t>the</a:t>
            </a:r>
            <a:r>
              <a:rPr sz="2000" spc="-25" dirty="0">
                <a:solidFill>
                  <a:srgbClr val="002599"/>
                </a:solidFill>
                <a:latin typeface="Arial"/>
                <a:cs typeface="Arial"/>
              </a:rPr>
              <a:t> </a:t>
            </a:r>
            <a:r>
              <a:rPr sz="2000" spc="-10" dirty="0">
                <a:solidFill>
                  <a:srgbClr val="002599"/>
                </a:solidFill>
                <a:latin typeface="Arial"/>
                <a:cs typeface="Arial"/>
              </a:rPr>
              <a:t>system.</a:t>
            </a:r>
            <a:endParaRPr sz="2000" dirty="0">
              <a:latin typeface="Arial"/>
              <a:cs typeface="Arial"/>
            </a:endParaRPr>
          </a:p>
          <a:p>
            <a:pPr marL="239395" marR="362585" indent="-227329">
              <a:lnSpc>
                <a:spcPts val="2039"/>
              </a:lnSpc>
              <a:spcBef>
                <a:spcPts val="1205"/>
              </a:spcBef>
              <a:buClr>
                <a:srgbClr val="001866"/>
              </a:buClr>
              <a:buFont typeface="Arial"/>
              <a:buChar char="•"/>
              <a:tabLst>
                <a:tab pos="239395" algn="l"/>
              </a:tabLst>
            </a:pPr>
            <a:r>
              <a:rPr sz="2000" b="1" dirty="0">
                <a:solidFill>
                  <a:srgbClr val="002599"/>
                </a:solidFill>
                <a:latin typeface="Arial"/>
                <a:cs typeface="Arial"/>
              </a:rPr>
              <a:t>No</a:t>
            </a:r>
            <a:r>
              <a:rPr sz="2000" b="1" spc="-15" dirty="0">
                <a:solidFill>
                  <a:srgbClr val="002599"/>
                </a:solidFill>
                <a:latin typeface="Arial"/>
                <a:cs typeface="Arial"/>
              </a:rPr>
              <a:t> </a:t>
            </a:r>
            <a:r>
              <a:rPr sz="2000" b="1" dirty="0">
                <a:solidFill>
                  <a:srgbClr val="002599"/>
                </a:solidFill>
                <a:latin typeface="Arial"/>
                <a:cs typeface="Arial"/>
              </a:rPr>
              <a:t>security</a:t>
            </a:r>
            <a:r>
              <a:rPr sz="2000" b="1" spc="-45" dirty="0">
                <a:solidFill>
                  <a:srgbClr val="002599"/>
                </a:solidFill>
                <a:latin typeface="Arial"/>
                <a:cs typeface="Arial"/>
              </a:rPr>
              <a:t> </a:t>
            </a:r>
            <a:r>
              <a:rPr sz="2000" b="1" dirty="0">
                <a:solidFill>
                  <a:srgbClr val="002599"/>
                </a:solidFill>
                <a:latin typeface="Arial"/>
                <a:cs typeface="Arial"/>
              </a:rPr>
              <a:t>forms</a:t>
            </a:r>
            <a:r>
              <a:rPr sz="2000" b="1" spc="-45" dirty="0">
                <a:solidFill>
                  <a:srgbClr val="002599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002599"/>
                </a:solidFill>
                <a:latin typeface="Arial"/>
                <a:cs typeface="Arial"/>
              </a:rPr>
              <a:t>are</a:t>
            </a:r>
            <a:r>
              <a:rPr sz="2000" spc="-25" dirty="0">
                <a:solidFill>
                  <a:srgbClr val="002599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002599"/>
                </a:solidFill>
                <a:latin typeface="Arial"/>
                <a:cs typeface="Arial"/>
              </a:rPr>
              <a:t>required</a:t>
            </a:r>
            <a:r>
              <a:rPr sz="2000" spc="-55" dirty="0">
                <a:solidFill>
                  <a:srgbClr val="002599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002599"/>
                </a:solidFill>
                <a:latin typeface="Arial"/>
                <a:cs typeface="Arial"/>
              </a:rPr>
              <a:t>for</a:t>
            </a:r>
            <a:r>
              <a:rPr sz="2000" spc="-30" dirty="0">
                <a:solidFill>
                  <a:srgbClr val="002599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002599"/>
                </a:solidFill>
                <a:latin typeface="Arial"/>
                <a:cs typeface="Arial"/>
              </a:rPr>
              <a:t>the</a:t>
            </a:r>
            <a:r>
              <a:rPr sz="2000" spc="-35" dirty="0">
                <a:solidFill>
                  <a:srgbClr val="002599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002599"/>
                </a:solidFill>
                <a:latin typeface="Arial"/>
                <a:cs typeface="Arial"/>
              </a:rPr>
              <a:t>roles</a:t>
            </a:r>
            <a:r>
              <a:rPr sz="2000" spc="-35" dirty="0">
                <a:solidFill>
                  <a:srgbClr val="002599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002599"/>
                </a:solidFill>
                <a:latin typeface="Arial"/>
                <a:cs typeface="Arial"/>
              </a:rPr>
              <a:t>of</a:t>
            </a:r>
            <a:r>
              <a:rPr sz="2000" spc="-5" dirty="0">
                <a:solidFill>
                  <a:srgbClr val="002599"/>
                </a:solidFill>
                <a:latin typeface="Arial"/>
                <a:cs typeface="Arial"/>
              </a:rPr>
              <a:t> </a:t>
            </a:r>
            <a:r>
              <a:rPr sz="2000" b="1" dirty="0">
                <a:solidFill>
                  <a:srgbClr val="002599"/>
                </a:solidFill>
                <a:latin typeface="Arial"/>
                <a:cs typeface="Arial"/>
              </a:rPr>
              <a:t>Enlisted</a:t>
            </a:r>
            <a:r>
              <a:rPr sz="2000" b="1" spc="-40" dirty="0">
                <a:solidFill>
                  <a:srgbClr val="002599"/>
                </a:solidFill>
                <a:latin typeface="Arial"/>
                <a:cs typeface="Arial"/>
              </a:rPr>
              <a:t> </a:t>
            </a:r>
            <a:r>
              <a:rPr sz="2000" b="1" spc="-20" dirty="0">
                <a:solidFill>
                  <a:srgbClr val="002599"/>
                </a:solidFill>
                <a:latin typeface="Arial"/>
                <a:cs typeface="Arial"/>
              </a:rPr>
              <a:t>User </a:t>
            </a:r>
            <a:r>
              <a:rPr sz="2000" b="1" dirty="0">
                <a:solidFill>
                  <a:srgbClr val="002599"/>
                </a:solidFill>
                <a:latin typeface="Arial"/>
                <a:cs typeface="Arial"/>
              </a:rPr>
              <a:t>(USN,</a:t>
            </a:r>
            <a:r>
              <a:rPr sz="2000" b="1" spc="-25" dirty="0">
                <a:solidFill>
                  <a:srgbClr val="002599"/>
                </a:solidFill>
                <a:latin typeface="Arial"/>
                <a:cs typeface="Arial"/>
              </a:rPr>
              <a:t> </a:t>
            </a:r>
            <a:r>
              <a:rPr sz="2000" b="1" dirty="0">
                <a:solidFill>
                  <a:srgbClr val="002599"/>
                </a:solidFill>
                <a:latin typeface="Arial"/>
                <a:cs typeface="Arial"/>
              </a:rPr>
              <a:t>FTS,</a:t>
            </a:r>
            <a:r>
              <a:rPr sz="2000" b="1" spc="-10" dirty="0">
                <a:solidFill>
                  <a:srgbClr val="002599"/>
                </a:solidFill>
                <a:latin typeface="Arial"/>
                <a:cs typeface="Arial"/>
              </a:rPr>
              <a:t> </a:t>
            </a:r>
            <a:r>
              <a:rPr sz="2000" b="1" dirty="0">
                <a:solidFill>
                  <a:srgbClr val="002599"/>
                </a:solidFill>
                <a:latin typeface="Arial"/>
                <a:cs typeface="Arial"/>
              </a:rPr>
              <a:t>or</a:t>
            </a:r>
            <a:r>
              <a:rPr sz="2000" b="1" spc="-10" dirty="0">
                <a:solidFill>
                  <a:srgbClr val="002599"/>
                </a:solidFill>
                <a:latin typeface="Arial"/>
                <a:cs typeface="Arial"/>
              </a:rPr>
              <a:t> SELRES)</a:t>
            </a:r>
            <a:r>
              <a:rPr sz="2000" spc="-10" dirty="0">
                <a:solidFill>
                  <a:srgbClr val="002599"/>
                </a:solidFill>
                <a:latin typeface="Arial"/>
                <a:cs typeface="Arial"/>
              </a:rPr>
              <a:t>.</a:t>
            </a:r>
            <a:endParaRPr sz="2000" dirty="0">
              <a:latin typeface="Arial"/>
              <a:cs typeface="Arial"/>
            </a:endParaRPr>
          </a:p>
          <a:p>
            <a:pPr marL="239395" indent="-226695">
              <a:lnSpc>
                <a:spcPts val="2220"/>
              </a:lnSpc>
              <a:spcBef>
                <a:spcPts val="830"/>
              </a:spcBef>
              <a:buClr>
                <a:srgbClr val="001866"/>
              </a:buClr>
              <a:buChar char="•"/>
              <a:tabLst>
                <a:tab pos="239395" algn="l"/>
              </a:tabLst>
            </a:pPr>
            <a:r>
              <a:rPr sz="2000" dirty="0">
                <a:solidFill>
                  <a:srgbClr val="002599"/>
                </a:solidFill>
                <a:latin typeface="Arial"/>
                <a:cs typeface="Arial"/>
              </a:rPr>
              <a:t>If</a:t>
            </a:r>
            <a:r>
              <a:rPr sz="2000" spc="-40" dirty="0">
                <a:solidFill>
                  <a:srgbClr val="002599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002599"/>
                </a:solidFill>
                <a:latin typeface="Arial"/>
                <a:cs typeface="Arial"/>
              </a:rPr>
              <a:t>you</a:t>
            </a:r>
            <a:r>
              <a:rPr sz="2000" spc="-20" dirty="0">
                <a:solidFill>
                  <a:srgbClr val="002599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002599"/>
                </a:solidFill>
                <a:latin typeface="Arial"/>
                <a:cs typeface="Arial"/>
              </a:rPr>
              <a:t>haven’t</a:t>
            </a:r>
            <a:r>
              <a:rPr sz="2000" spc="-30" dirty="0">
                <a:solidFill>
                  <a:srgbClr val="002599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002599"/>
                </a:solidFill>
                <a:latin typeface="Arial"/>
                <a:cs typeface="Arial"/>
              </a:rPr>
              <a:t>submitted</a:t>
            </a:r>
            <a:r>
              <a:rPr sz="2000" spc="-35" dirty="0">
                <a:solidFill>
                  <a:srgbClr val="002599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002599"/>
                </a:solidFill>
                <a:latin typeface="Arial"/>
                <a:cs typeface="Arial"/>
              </a:rPr>
              <a:t>new</a:t>
            </a:r>
            <a:r>
              <a:rPr sz="2000" spc="-20" dirty="0">
                <a:solidFill>
                  <a:srgbClr val="002599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002599"/>
                </a:solidFill>
                <a:latin typeface="Arial"/>
                <a:cs typeface="Arial"/>
              </a:rPr>
              <a:t>forms</a:t>
            </a:r>
            <a:r>
              <a:rPr sz="2000" spc="-35" dirty="0">
                <a:solidFill>
                  <a:srgbClr val="002599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002599"/>
                </a:solidFill>
                <a:latin typeface="Arial"/>
                <a:cs typeface="Arial"/>
              </a:rPr>
              <a:t>requesting</a:t>
            </a:r>
            <a:r>
              <a:rPr sz="2000" spc="-50" dirty="0">
                <a:solidFill>
                  <a:srgbClr val="002599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002599"/>
                </a:solidFill>
                <a:latin typeface="Arial"/>
                <a:cs typeface="Arial"/>
              </a:rPr>
              <a:t>access,</a:t>
            </a:r>
            <a:r>
              <a:rPr sz="2000" spc="-50" dirty="0">
                <a:solidFill>
                  <a:srgbClr val="002599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002599"/>
                </a:solidFill>
                <a:latin typeface="Arial"/>
                <a:cs typeface="Arial"/>
              </a:rPr>
              <a:t>you</a:t>
            </a:r>
            <a:r>
              <a:rPr sz="2000" spc="-20" dirty="0">
                <a:solidFill>
                  <a:srgbClr val="002599"/>
                </a:solidFill>
                <a:latin typeface="Arial"/>
                <a:cs typeface="Arial"/>
              </a:rPr>
              <a:t> </a:t>
            </a:r>
            <a:r>
              <a:rPr sz="2000" spc="-10" dirty="0">
                <a:solidFill>
                  <a:srgbClr val="002599"/>
                </a:solidFill>
                <a:latin typeface="Arial"/>
                <a:cs typeface="Arial"/>
              </a:rPr>
              <a:t>won’t</a:t>
            </a:r>
            <a:endParaRPr sz="2000" dirty="0">
              <a:latin typeface="Arial"/>
              <a:cs typeface="Arial"/>
            </a:endParaRPr>
          </a:p>
          <a:p>
            <a:pPr marL="239395">
              <a:lnSpc>
                <a:spcPts val="2220"/>
              </a:lnSpc>
            </a:pPr>
            <a:r>
              <a:rPr sz="2000" dirty="0">
                <a:solidFill>
                  <a:srgbClr val="002599"/>
                </a:solidFill>
                <a:latin typeface="Arial"/>
                <a:cs typeface="Arial"/>
              </a:rPr>
              <a:t>have</a:t>
            </a:r>
            <a:r>
              <a:rPr sz="2000" spc="-35" dirty="0">
                <a:solidFill>
                  <a:srgbClr val="002599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002599"/>
                </a:solidFill>
                <a:latin typeface="Arial"/>
                <a:cs typeface="Arial"/>
              </a:rPr>
              <a:t>access</a:t>
            </a:r>
            <a:r>
              <a:rPr sz="2000" spc="-40" dirty="0">
                <a:solidFill>
                  <a:srgbClr val="002599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002599"/>
                </a:solidFill>
                <a:latin typeface="Arial"/>
                <a:cs typeface="Arial"/>
              </a:rPr>
              <a:t>to</a:t>
            </a:r>
            <a:r>
              <a:rPr sz="2000" spc="-30" dirty="0">
                <a:solidFill>
                  <a:srgbClr val="002599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002599"/>
                </a:solidFill>
                <a:latin typeface="Arial"/>
                <a:cs typeface="Arial"/>
              </a:rPr>
              <a:t>any</a:t>
            </a:r>
            <a:r>
              <a:rPr sz="2000" spc="-15" dirty="0">
                <a:solidFill>
                  <a:srgbClr val="002599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002599"/>
                </a:solidFill>
                <a:latin typeface="Arial"/>
                <a:cs typeface="Arial"/>
              </a:rPr>
              <a:t>roles</a:t>
            </a:r>
            <a:r>
              <a:rPr sz="2000" spc="-30" dirty="0">
                <a:solidFill>
                  <a:srgbClr val="002599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002599"/>
                </a:solidFill>
                <a:latin typeface="Arial"/>
                <a:cs typeface="Arial"/>
              </a:rPr>
              <a:t>related</a:t>
            </a:r>
            <a:r>
              <a:rPr sz="2000" spc="-40" dirty="0">
                <a:solidFill>
                  <a:srgbClr val="002599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002599"/>
                </a:solidFill>
                <a:latin typeface="Arial"/>
                <a:cs typeface="Arial"/>
              </a:rPr>
              <a:t>to</a:t>
            </a:r>
            <a:r>
              <a:rPr sz="2000" spc="-20" dirty="0">
                <a:solidFill>
                  <a:srgbClr val="002599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002599"/>
                </a:solidFill>
                <a:latin typeface="Arial"/>
                <a:cs typeface="Arial"/>
              </a:rPr>
              <a:t>My</a:t>
            </a:r>
            <a:r>
              <a:rPr sz="2000" spc="-35" dirty="0">
                <a:solidFill>
                  <a:srgbClr val="002599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002599"/>
                </a:solidFill>
                <a:latin typeface="Arial"/>
                <a:cs typeface="Arial"/>
              </a:rPr>
              <a:t>Navy</a:t>
            </a:r>
            <a:r>
              <a:rPr sz="2000" spc="-15" dirty="0">
                <a:solidFill>
                  <a:srgbClr val="002599"/>
                </a:solidFill>
                <a:latin typeface="Arial"/>
                <a:cs typeface="Arial"/>
              </a:rPr>
              <a:t> </a:t>
            </a:r>
            <a:r>
              <a:rPr sz="2000" spc="-10" dirty="0">
                <a:solidFill>
                  <a:srgbClr val="002599"/>
                </a:solidFill>
                <a:latin typeface="Arial"/>
                <a:cs typeface="Arial"/>
              </a:rPr>
              <a:t>Assignment.</a:t>
            </a:r>
            <a:endParaRPr sz="2000" dirty="0">
              <a:latin typeface="Arial"/>
              <a:cs typeface="Arial"/>
            </a:endParaRPr>
          </a:p>
          <a:p>
            <a:pPr marL="239395" indent="-226695">
              <a:lnSpc>
                <a:spcPct val="100000"/>
              </a:lnSpc>
              <a:spcBef>
                <a:spcPts val="840"/>
              </a:spcBef>
              <a:buClr>
                <a:srgbClr val="001866"/>
              </a:buClr>
              <a:buFont typeface="Arial"/>
              <a:buChar char="•"/>
              <a:tabLst>
                <a:tab pos="239395" algn="l"/>
              </a:tabLst>
            </a:pPr>
            <a:r>
              <a:rPr sz="2000" b="1" dirty="0">
                <a:solidFill>
                  <a:srgbClr val="002599"/>
                </a:solidFill>
                <a:latin typeface="Arial"/>
                <a:cs typeface="Arial"/>
              </a:rPr>
              <a:t>Indicate</a:t>
            </a:r>
            <a:r>
              <a:rPr sz="2000" b="1" spc="-50" dirty="0">
                <a:solidFill>
                  <a:srgbClr val="002599"/>
                </a:solidFill>
                <a:latin typeface="Arial"/>
                <a:cs typeface="Arial"/>
              </a:rPr>
              <a:t> </a:t>
            </a:r>
            <a:r>
              <a:rPr sz="2000" b="1" dirty="0">
                <a:solidFill>
                  <a:srgbClr val="002599"/>
                </a:solidFill>
                <a:latin typeface="Arial"/>
                <a:cs typeface="Arial"/>
              </a:rPr>
              <a:t>ALL</a:t>
            </a:r>
            <a:r>
              <a:rPr sz="2000" b="1" spc="-15" dirty="0">
                <a:solidFill>
                  <a:srgbClr val="002599"/>
                </a:solidFill>
                <a:latin typeface="Arial"/>
                <a:cs typeface="Arial"/>
              </a:rPr>
              <a:t> </a:t>
            </a:r>
            <a:r>
              <a:rPr sz="2000" b="1" dirty="0">
                <a:solidFill>
                  <a:srgbClr val="002599"/>
                </a:solidFill>
                <a:latin typeface="Arial"/>
                <a:cs typeface="Arial"/>
              </a:rPr>
              <a:t>roles</a:t>
            </a:r>
            <a:r>
              <a:rPr sz="2000" b="1" spc="-30" dirty="0">
                <a:solidFill>
                  <a:srgbClr val="002599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002599"/>
                </a:solidFill>
                <a:latin typeface="Arial"/>
                <a:cs typeface="Arial"/>
              </a:rPr>
              <a:t>you</a:t>
            </a:r>
            <a:r>
              <a:rPr sz="2000" spc="-35" dirty="0">
                <a:solidFill>
                  <a:srgbClr val="002599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002599"/>
                </a:solidFill>
                <a:latin typeface="Arial"/>
                <a:cs typeface="Arial"/>
              </a:rPr>
              <a:t>require</a:t>
            </a:r>
            <a:r>
              <a:rPr sz="2000" spc="-50" dirty="0">
                <a:solidFill>
                  <a:srgbClr val="002599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002599"/>
                </a:solidFill>
                <a:latin typeface="Arial"/>
                <a:cs typeface="Arial"/>
              </a:rPr>
              <a:t>along</a:t>
            </a:r>
            <a:r>
              <a:rPr sz="2000" spc="-30" dirty="0">
                <a:solidFill>
                  <a:srgbClr val="002599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002599"/>
                </a:solidFill>
                <a:latin typeface="Arial"/>
                <a:cs typeface="Arial"/>
              </a:rPr>
              <a:t>with</a:t>
            </a:r>
            <a:r>
              <a:rPr sz="2000" spc="-15" dirty="0">
                <a:solidFill>
                  <a:srgbClr val="002599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002599"/>
                </a:solidFill>
                <a:latin typeface="Arial"/>
                <a:cs typeface="Arial"/>
              </a:rPr>
              <a:t>proper</a:t>
            </a:r>
            <a:r>
              <a:rPr sz="2000" spc="-50" dirty="0">
                <a:solidFill>
                  <a:srgbClr val="002599"/>
                </a:solidFill>
                <a:latin typeface="Arial"/>
                <a:cs typeface="Arial"/>
              </a:rPr>
              <a:t> </a:t>
            </a:r>
            <a:r>
              <a:rPr sz="2000" spc="-10" dirty="0">
                <a:solidFill>
                  <a:srgbClr val="002599"/>
                </a:solidFill>
                <a:latin typeface="Arial"/>
                <a:cs typeface="Arial"/>
              </a:rPr>
              <a:t>justification.</a:t>
            </a:r>
            <a:endParaRPr sz="2000" dirty="0">
              <a:latin typeface="Arial"/>
              <a:cs typeface="Arial"/>
            </a:endParaRPr>
          </a:p>
          <a:p>
            <a:pPr marL="239395" marR="340360" indent="-227329">
              <a:lnSpc>
                <a:spcPts val="2039"/>
              </a:lnSpc>
              <a:spcBef>
                <a:spcPts val="1210"/>
              </a:spcBef>
              <a:buClr>
                <a:srgbClr val="001866"/>
              </a:buClr>
              <a:buChar char="•"/>
              <a:tabLst>
                <a:tab pos="239395" algn="l"/>
              </a:tabLst>
            </a:pPr>
            <a:r>
              <a:rPr sz="2000" dirty="0">
                <a:solidFill>
                  <a:srgbClr val="002599"/>
                </a:solidFill>
                <a:latin typeface="Arial"/>
                <a:cs typeface="Arial"/>
              </a:rPr>
              <a:t>Authority</a:t>
            </a:r>
            <a:r>
              <a:rPr sz="2000" spc="-45" dirty="0">
                <a:solidFill>
                  <a:srgbClr val="002599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002599"/>
                </a:solidFill>
                <a:latin typeface="Arial"/>
                <a:cs typeface="Arial"/>
              </a:rPr>
              <a:t>to</a:t>
            </a:r>
            <a:r>
              <a:rPr sz="2000" spc="-30" dirty="0">
                <a:solidFill>
                  <a:srgbClr val="002599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002599"/>
                </a:solidFill>
                <a:latin typeface="Arial"/>
                <a:cs typeface="Arial"/>
              </a:rPr>
              <a:t>request</a:t>
            </a:r>
            <a:r>
              <a:rPr sz="2000" spc="-45" dirty="0">
                <a:solidFill>
                  <a:srgbClr val="002599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002599"/>
                </a:solidFill>
                <a:latin typeface="Arial"/>
                <a:cs typeface="Arial"/>
              </a:rPr>
              <a:t>this</a:t>
            </a:r>
            <a:r>
              <a:rPr sz="2000" spc="-25" dirty="0">
                <a:solidFill>
                  <a:srgbClr val="002599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002599"/>
                </a:solidFill>
                <a:latin typeface="Arial"/>
                <a:cs typeface="Arial"/>
              </a:rPr>
              <a:t>information</a:t>
            </a:r>
            <a:r>
              <a:rPr sz="2000" spc="-40" dirty="0">
                <a:solidFill>
                  <a:srgbClr val="002599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002599"/>
                </a:solidFill>
                <a:latin typeface="Arial"/>
                <a:cs typeface="Arial"/>
              </a:rPr>
              <a:t>is</a:t>
            </a:r>
            <a:r>
              <a:rPr sz="2000" spc="-25" dirty="0">
                <a:solidFill>
                  <a:srgbClr val="002599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002599"/>
                </a:solidFill>
                <a:latin typeface="Arial"/>
                <a:cs typeface="Arial"/>
              </a:rPr>
              <a:t>granted</a:t>
            </a:r>
            <a:r>
              <a:rPr sz="2000" spc="-40" dirty="0">
                <a:solidFill>
                  <a:srgbClr val="002599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002599"/>
                </a:solidFill>
                <a:latin typeface="Arial"/>
                <a:cs typeface="Arial"/>
              </a:rPr>
              <a:t>by</a:t>
            </a:r>
            <a:r>
              <a:rPr sz="2000" spc="-5" dirty="0">
                <a:solidFill>
                  <a:srgbClr val="002599"/>
                </a:solidFill>
                <a:latin typeface="Arial"/>
                <a:cs typeface="Arial"/>
              </a:rPr>
              <a:t> </a:t>
            </a:r>
            <a:r>
              <a:rPr sz="2000" b="1" spc="-10" dirty="0">
                <a:solidFill>
                  <a:srgbClr val="002599"/>
                </a:solidFill>
                <a:latin typeface="Arial"/>
                <a:cs typeface="Arial"/>
              </a:rPr>
              <a:t>Naval </a:t>
            </a:r>
            <a:r>
              <a:rPr sz="2000" b="1" dirty="0">
                <a:solidFill>
                  <a:srgbClr val="002599"/>
                </a:solidFill>
                <a:latin typeface="Arial"/>
                <a:cs typeface="Arial"/>
              </a:rPr>
              <a:t>Personnel</a:t>
            </a:r>
            <a:r>
              <a:rPr sz="2000" b="1" spc="-40" dirty="0">
                <a:solidFill>
                  <a:srgbClr val="002599"/>
                </a:solidFill>
                <a:latin typeface="Arial"/>
                <a:cs typeface="Arial"/>
              </a:rPr>
              <a:t> </a:t>
            </a:r>
            <a:r>
              <a:rPr sz="2000" b="1" dirty="0">
                <a:solidFill>
                  <a:srgbClr val="002599"/>
                </a:solidFill>
                <a:latin typeface="Arial"/>
                <a:cs typeface="Arial"/>
              </a:rPr>
              <a:t>Command</a:t>
            </a:r>
            <a:r>
              <a:rPr sz="2000" b="1" spc="-20" dirty="0">
                <a:solidFill>
                  <a:srgbClr val="002599"/>
                </a:solidFill>
                <a:latin typeface="Arial"/>
                <a:cs typeface="Arial"/>
              </a:rPr>
              <a:t> </a:t>
            </a:r>
            <a:r>
              <a:rPr sz="2000" b="1" dirty="0">
                <a:solidFill>
                  <a:srgbClr val="002599"/>
                </a:solidFill>
                <a:latin typeface="Arial"/>
                <a:cs typeface="Arial"/>
              </a:rPr>
              <a:t>Distribution</a:t>
            </a:r>
            <a:r>
              <a:rPr sz="2000" b="1" spc="-60" dirty="0">
                <a:solidFill>
                  <a:srgbClr val="002599"/>
                </a:solidFill>
                <a:latin typeface="Arial"/>
                <a:cs typeface="Arial"/>
              </a:rPr>
              <a:t> </a:t>
            </a:r>
            <a:r>
              <a:rPr sz="2000" b="1" dirty="0">
                <a:solidFill>
                  <a:srgbClr val="002599"/>
                </a:solidFill>
                <a:latin typeface="Arial"/>
                <a:cs typeface="Arial"/>
              </a:rPr>
              <a:t>Guidance</a:t>
            </a:r>
            <a:r>
              <a:rPr sz="2000" b="1" spc="-40" dirty="0">
                <a:solidFill>
                  <a:srgbClr val="002599"/>
                </a:solidFill>
                <a:latin typeface="Arial"/>
                <a:cs typeface="Arial"/>
              </a:rPr>
              <a:t> </a:t>
            </a:r>
            <a:r>
              <a:rPr sz="2000" b="1" spc="-10" dirty="0">
                <a:solidFill>
                  <a:srgbClr val="002599"/>
                </a:solidFill>
                <a:latin typeface="Arial"/>
                <a:cs typeface="Arial"/>
              </a:rPr>
              <a:t>Memorandum </a:t>
            </a:r>
            <a:r>
              <a:rPr sz="2000" b="1" dirty="0">
                <a:solidFill>
                  <a:srgbClr val="002599"/>
                </a:solidFill>
                <a:latin typeface="Arial"/>
                <a:cs typeface="Arial"/>
              </a:rPr>
              <a:t>(DGM)</a:t>
            </a:r>
            <a:r>
              <a:rPr sz="2000" b="1" spc="20" dirty="0">
                <a:solidFill>
                  <a:srgbClr val="002599"/>
                </a:solidFill>
                <a:latin typeface="Arial"/>
                <a:cs typeface="Arial"/>
              </a:rPr>
              <a:t> </a:t>
            </a:r>
            <a:r>
              <a:rPr sz="2000" b="1" spc="-10" dirty="0">
                <a:solidFill>
                  <a:srgbClr val="002599"/>
                </a:solidFill>
                <a:latin typeface="Arial"/>
                <a:cs typeface="Arial"/>
              </a:rPr>
              <a:t>#4512-</a:t>
            </a:r>
            <a:r>
              <a:rPr sz="2000" b="1" spc="-20" dirty="0">
                <a:solidFill>
                  <a:srgbClr val="002599"/>
                </a:solidFill>
                <a:latin typeface="Arial"/>
                <a:cs typeface="Arial"/>
              </a:rPr>
              <a:t>1510</a:t>
            </a:r>
            <a:r>
              <a:rPr sz="2000" spc="-20" dirty="0">
                <a:solidFill>
                  <a:srgbClr val="002599"/>
                </a:solidFill>
                <a:latin typeface="Arial"/>
                <a:cs typeface="Arial"/>
              </a:rPr>
              <a:t>.</a:t>
            </a:r>
            <a:endParaRPr sz="2000" dirty="0">
              <a:latin typeface="Arial"/>
              <a:cs typeface="Arial"/>
            </a:endParaRPr>
          </a:p>
          <a:p>
            <a:pPr marL="239395" marR="738505" indent="-227329">
              <a:lnSpc>
                <a:spcPts val="2039"/>
              </a:lnSpc>
              <a:spcBef>
                <a:spcPts val="1200"/>
              </a:spcBef>
              <a:buClr>
                <a:srgbClr val="001866"/>
              </a:buClr>
              <a:buChar char="•"/>
              <a:tabLst>
                <a:tab pos="239395" algn="l"/>
              </a:tabLst>
            </a:pPr>
            <a:r>
              <a:rPr sz="2000" dirty="0">
                <a:solidFill>
                  <a:srgbClr val="002599"/>
                </a:solidFill>
                <a:latin typeface="Arial"/>
                <a:cs typeface="Arial"/>
              </a:rPr>
              <a:t>You</a:t>
            </a:r>
            <a:r>
              <a:rPr sz="2000" spc="-10" dirty="0">
                <a:solidFill>
                  <a:srgbClr val="002599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002599"/>
                </a:solidFill>
                <a:latin typeface="Arial"/>
                <a:cs typeface="Arial"/>
              </a:rPr>
              <a:t>may</a:t>
            </a:r>
            <a:r>
              <a:rPr sz="2000" spc="-25" dirty="0">
                <a:solidFill>
                  <a:srgbClr val="002599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002599"/>
                </a:solidFill>
                <a:latin typeface="Arial"/>
                <a:cs typeface="Arial"/>
              </a:rPr>
              <a:t>choose</a:t>
            </a:r>
            <a:r>
              <a:rPr sz="2000" spc="-40" dirty="0">
                <a:solidFill>
                  <a:srgbClr val="002599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002599"/>
                </a:solidFill>
                <a:latin typeface="Arial"/>
                <a:cs typeface="Arial"/>
              </a:rPr>
              <a:t>not</a:t>
            </a:r>
            <a:r>
              <a:rPr sz="2000" spc="-5" dirty="0">
                <a:solidFill>
                  <a:srgbClr val="002599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002599"/>
                </a:solidFill>
                <a:latin typeface="Arial"/>
                <a:cs typeface="Arial"/>
              </a:rPr>
              <a:t>to</a:t>
            </a:r>
            <a:r>
              <a:rPr sz="2000" spc="-25" dirty="0">
                <a:solidFill>
                  <a:srgbClr val="002599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002599"/>
                </a:solidFill>
                <a:latin typeface="Arial"/>
                <a:cs typeface="Arial"/>
              </a:rPr>
              <a:t>supply</a:t>
            </a:r>
            <a:r>
              <a:rPr sz="2000" spc="-20" dirty="0">
                <a:solidFill>
                  <a:srgbClr val="002599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002599"/>
                </a:solidFill>
                <a:latin typeface="Arial"/>
                <a:cs typeface="Arial"/>
              </a:rPr>
              <a:t>this</a:t>
            </a:r>
            <a:r>
              <a:rPr sz="2000" spc="-15" dirty="0">
                <a:solidFill>
                  <a:srgbClr val="002599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002599"/>
                </a:solidFill>
                <a:latin typeface="Arial"/>
                <a:cs typeface="Arial"/>
              </a:rPr>
              <a:t>information,</a:t>
            </a:r>
            <a:r>
              <a:rPr sz="2000" spc="-35" dirty="0">
                <a:solidFill>
                  <a:srgbClr val="002599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002599"/>
                </a:solidFill>
                <a:latin typeface="Arial"/>
                <a:cs typeface="Arial"/>
              </a:rPr>
              <a:t>but</a:t>
            </a:r>
            <a:r>
              <a:rPr sz="2000" spc="-10" dirty="0">
                <a:solidFill>
                  <a:srgbClr val="002599"/>
                </a:solidFill>
                <a:latin typeface="Arial"/>
                <a:cs typeface="Arial"/>
              </a:rPr>
              <a:t> </a:t>
            </a:r>
            <a:r>
              <a:rPr sz="2000" b="1" spc="-10" dirty="0">
                <a:solidFill>
                  <a:srgbClr val="002599"/>
                </a:solidFill>
                <a:latin typeface="Arial"/>
                <a:cs typeface="Arial"/>
              </a:rPr>
              <a:t>access </a:t>
            </a:r>
            <a:r>
              <a:rPr sz="2000" b="1" dirty="0">
                <a:solidFill>
                  <a:srgbClr val="002599"/>
                </a:solidFill>
                <a:latin typeface="Arial"/>
                <a:cs typeface="Arial"/>
              </a:rPr>
              <a:t>cannot</a:t>
            </a:r>
            <a:r>
              <a:rPr sz="2000" b="1" spc="-25" dirty="0">
                <a:solidFill>
                  <a:srgbClr val="002599"/>
                </a:solidFill>
                <a:latin typeface="Arial"/>
                <a:cs typeface="Arial"/>
              </a:rPr>
              <a:t> </a:t>
            </a:r>
            <a:r>
              <a:rPr sz="2000" b="1" dirty="0">
                <a:solidFill>
                  <a:srgbClr val="002599"/>
                </a:solidFill>
                <a:latin typeface="Arial"/>
                <a:cs typeface="Arial"/>
              </a:rPr>
              <a:t>be</a:t>
            </a:r>
            <a:r>
              <a:rPr sz="2000" b="1" spc="-20" dirty="0">
                <a:solidFill>
                  <a:srgbClr val="002599"/>
                </a:solidFill>
                <a:latin typeface="Arial"/>
                <a:cs typeface="Arial"/>
              </a:rPr>
              <a:t> </a:t>
            </a:r>
            <a:r>
              <a:rPr sz="2000" b="1" dirty="0">
                <a:solidFill>
                  <a:srgbClr val="002599"/>
                </a:solidFill>
                <a:latin typeface="Arial"/>
                <a:cs typeface="Arial"/>
              </a:rPr>
              <a:t>granted</a:t>
            </a:r>
            <a:r>
              <a:rPr sz="2000" b="1" spc="-35" dirty="0">
                <a:solidFill>
                  <a:srgbClr val="002599"/>
                </a:solidFill>
                <a:latin typeface="Arial"/>
                <a:cs typeface="Arial"/>
              </a:rPr>
              <a:t> </a:t>
            </a:r>
            <a:r>
              <a:rPr sz="2000" b="1" dirty="0">
                <a:solidFill>
                  <a:srgbClr val="002599"/>
                </a:solidFill>
                <a:latin typeface="Arial"/>
                <a:cs typeface="Arial"/>
              </a:rPr>
              <a:t>without</a:t>
            </a:r>
            <a:r>
              <a:rPr sz="2000" b="1" spc="-55" dirty="0">
                <a:solidFill>
                  <a:srgbClr val="002599"/>
                </a:solidFill>
                <a:latin typeface="Arial"/>
                <a:cs typeface="Arial"/>
              </a:rPr>
              <a:t> </a:t>
            </a:r>
            <a:r>
              <a:rPr sz="2000" b="1" spc="-25" dirty="0">
                <a:solidFill>
                  <a:srgbClr val="002599"/>
                </a:solidFill>
                <a:latin typeface="Arial"/>
                <a:cs typeface="Arial"/>
              </a:rPr>
              <a:t>it</a:t>
            </a:r>
            <a:r>
              <a:rPr sz="2000" spc="-25" dirty="0">
                <a:solidFill>
                  <a:srgbClr val="002599"/>
                </a:solidFill>
                <a:latin typeface="Arial"/>
                <a:cs typeface="Arial"/>
              </a:rPr>
              <a:t>.</a:t>
            </a:r>
            <a:endParaRPr sz="2000" dirty="0">
              <a:latin typeface="Arial"/>
              <a:cs typeface="Arial"/>
            </a:endParaRPr>
          </a:p>
          <a:p>
            <a:pPr marL="239395" indent="-226695">
              <a:lnSpc>
                <a:spcPct val="100000"/>
              </a:lnSpc>
              <a:spcBef>
                <a:spcPts val="835"/>
              </a:spcBef>
              <a:buClr>
                <a:srgbClr val="001866"/>
              </a:buClr>
              <a:buChar char="•"/>
              <a:tabLst>
                <a:tab pos="239395" algn="l"/>
              </a:tabLst>
            </a:pPr>
            <a:r>
              <a:rPr sz="2000" dirty="0">
                <a:solidFill>
                  <a:srgbClr val="002599"/>
                </a:solidFill>
                <a:latin typeface="Arial"/>
                <a:cs typeface="Arial"/>
              </a:rPr>
              <a:t>Find</a:t>
            </a:r>
            <a:r>
              <a:rPr sz="2000" spc="-15" dirty="0">
                <a:solidFill>
                  <a:srgbClr val="002599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002599"/>
                </a:solidFill>
                <a:latin typeface="Arial"/>
                <a:cs typeface="Arial"/>
              </a:rPr>
              <a:t>the</a:t>
            </a:r>
            <a:r>
              <a:rPr sz="2000" spc="-30" dirty="0">
                <a:solidFill>
                  <a:srgbClr val="002599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002599"/>
                </a:solidFill>
                <a:latin typeface="Arial"/>
                <a:cs typeface="Arial"/>
              </a:rPr>
              <a:t>DGM</a:t>
            </a:r>
            <a:r>
              <a:rPr sz="2000" spc="-35" dirty="0">
                <a:solidFill>
                  <a:srgbClr val="002599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002599"/>
                </a:solidFill>
                <a:latin typeface="Arial"/>
                <a:cs typeface="Arial"/>
              </a:rPr>
              <a:t>at</a:t>
            </a:r>
            <a:r>
              <a:rPr sz="2000" spc="-25" dirty="0">
                <a:solidFill>
                  <a:srgbClr val="002599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002599"/>
                </a:solidFill>
                <a:latin typeface="Arial"/>
                <a:cs typeface="Arial"/>
              </a:rPr>
              <a:t>this</a:t>
            </a:r>
            <a:r>
              <a:rPr sz="2000" spc="-25" dirty="0">
                <a:solidFill>
                  <a:srgbClr val="002599"/>
                </a:solidFill>
                <a:latin typeface="Arial"/>
                <a:cs typeface="Arial"/>
              </a:rPr>
              <a:t> </a:t>
            </a:r>
            <a:r>
              <a:rPr sz="2000" spc="-10" dirty="0">
                <a:solidFill>
                  <a:srgbClr val="002599"/>
                </a:solidFill>
                <a:latin typeface="Arial"/>
                <a:cs typeface="Arial"/>
              </a:rPr>
              <a:t>link.</a:t>
            </a:r>
            <a:endParaRPr sz="2000" dirty="0">
              <a:latin typeface="Arial"/>
              <a:cs typeface="Arial"/>
            </a:endParaRPr>
          </a:p>
          <a:p>
            <a:pPr marL="239395" marR="5080" indent="-227329">
              <a:lnSpc>
                <a:spcPts val="2039"/>
              </a:lnSpc>
              <a:spcBef>
                <a:spcPts val="1210"/>
              </a:spcBef>
              <a:buFont typeface="Arial"/>
              <a:buChar char="•"/>
              <a:tabLst>
                <a:tab pos="239395" algn="l"/>
              </a:tabLst>
            </a:pPr>
            <a:r>
              <a:rPr lang="en-US" sz="2000" b="1" u="sng" spc="-10" dirty="0">
                <a:solidFill>
                  <a:srgbClr val="001866"/>
                </a:solidFill>
                <a:uFill>
                  <a:solidFill>
                    <a:srgbClr val="001866"/>
                  </a:solidFill>
                </a:uFill>
                <a:latin typeface="Arial"/>
                <a:cs typeface="Arial"/>
              </a:rPr>
              <a:t>https://flankspeed.sharepoint-mil.us/:b:/r/sites/MYNAVYHRNPCDept/CUIPERS45Share/PERS455/Security%20Audit/2026%20Audit%20Instructions/DGM%204512-2206.pdf?csf=1&amp;web=1&amp;e=gjSdpJ</a:t>
            </a:r>
            <a:endParaRPr lang="en-US" sz="2000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363216" y="742314"/>
            <a:ext cx="4853940" cy="5137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>
                <a:solidFill>
                  <a:srgbClr val="001F5F"/>
                </a:solidFill>
              </a:rPr>
              <a:t>Required</a:t>
            </a:r>
            <a:r>
              <a:rPr spc="-75" dirty="0">
                <a:solidFill>
                  <a:srgbClr val="001F5F"/>
                </a:solidFill>
              </a:rPr>
              <a:t> </a:t>
            </a:r>
            <a:r>
              <a:rPr dirty="0">
                <a:solidFill>
                  <a:srgbClr val="001F5F"/>
                </a:solidFill>
              </a:rPr>
              <a:t>Security</a:t>
            </a:r>
            <a:r>
              <a:rPr spc="-70" dirty="0">
                <a:solidFill>
                  <a:srgbClr val="001F5F"/>
                </a:solidFill>
              </a:rPr>
              <a:t> </a:t>
            </a:r>
            <a:r>
              <a:rPr spc="-10" dirty="0">
                <a:solidFill>
                  <a:srgbClr val="001F5F"/>
                </a:solidFill>
              </a:rPr>
              <a:t>Forms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ct val="100000"/>
              </a:lnSpc>
            </a:pPr>
            <a:fld id="{81D60167-4931-47E6-BA6A-407CBD079E47}" type="slidenum">
              <a:rPr spc="-50" dirty="0"/>
              <a:t>3</a:t>
            </a:fld>
            <a:endParaRPr spc="-50" dirty="0"/>
          </a:p>
        </p:txBody>
      </p:sp>
      <p:sp>
        <p:nvSpPr>
          <p:cNvPr id="3" name="object 3"/>
          <p:cNvSpPr txBox="1"/>
          <p:nvPr/>
        </p:nvSpPr>
        <p:spPr>
          <a:xfrm>
            <a:off x="20218" y="1141831"/>
            <a:ext cx="7684770" cy="5160387"/>
          </a:xfrm>
          <a:prstGeom prst="rect">
            <a:avLst/>
          </a:prstGeom>
        </p:spPr>
        <p:txBody>
          <a:bodyPr vert="horz" wrap="square" lIns="0" tIns="119380" rIns="0" bIns="0" rtlCol="0">
            <a:spAutoFit/>
          </a:bodyPr>
          <a:lstStyle/>
          <a:p>
            <a:pPr marL="239395" indent="-226695">
              <a:lnSpc>
                <a:spcPct val="100000"/>
              </a:lnSpc>
              <a:spcBef>
                <a:spcPts val="940"/>
              </a:spcBef>
              <a:buFont typeface="Arial"/>
              <a:buChar char="•"/>
              <a:tabLst>
                <a:tab pos="239395" algn="l"/>
              </a:tabLst>
            </a:pPr>
            <a:r>
              <a:rPr sz="2000" b="1" dirty="0">
                <a:solidFill>
                  <a:srgbClr val="001866"/>
                </a:solidFill>
                <a:latin typeface="Arial"/>
                <a:cs typeface="Arial"/>
              </a:rPr>
              <a:t>Two</a:t>
            </a:r>
            <a:r>
              <a:rPr sz="2000" b="1" spc="-60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2000" b="1" dirty="0">
                <a:solidFill>
                  <a:srgbClr val="001866"/>
                </a:solidFill>
                <a:latin typeface="Arial"/>
                <a:cs typeface="Arial"/>
              </a:rPr>
              <a:t>forms</a:t>
            </a:r>
            <a:r>
              <a:rPr sz="2000" b="1" spc="-45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2000" b="1" dirty="0">
                <a:solidFill>
                  <a:srgbClr val="001866"/>
                </a:solidFill>
                <a:latin typeface="Arial"/>
                <a:cs typeface="Arial"/>
              </a:rPr>
              <a:t>are</a:t>
            </a:r>
            <a:r>
              <a:rPr sz="2000" b="1" spc="-25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2000" b="1" spc="-10" dirty="0">
                <a:solidFill>
                  <a:srgbClr val="001866"/>
                </a:solidFill>
                <a:latin typeface="Arial"/>
                <a:cs typeface="Arial"/>
              </a:rPr>
              <a:t>required:</a:t>
            </a:r>
            <a:endParaRPr sz="2000" dirty="0">
              <a:latin typeface="Arial"/>
              <a:cs typeface="Arial"/>
            </a:endParaRPr>
          </a:p>
          <a:p>
            <a:pPr marL="581025" marR="115570" lvl="1" indent="-227329">
              <a:lnSpc>
                <a:spcPts val="2039"/>
              </a:lnSpc>
              <a:spcBef>
                <a:spcPts val="1205"/>
              </a:spcBef>
              <a:buFont typeface="Arial"/>
              <a:buChar char="-"/>
              <a:tabLst>
                <a:tab pos="581025" algn="l"/>
              </a:tabLst>
            </a:pPr>
            <a:r>
              <a:rPr sz="2000" b="1" dirty="0">
                <a:solidFill>
                  <a:srgbClr val="001866"/>
                </a:solidFill>
                <a:latin typeface="Arial"/>
                <a:cs typeface="Arial"/>
              </a:rPr>
              <a:t>DD</a:t>
            </a:r>
            <a:r>
              <a:rPr sz="2000" b="1" spc="-25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2000" b="1" dirty="0">
                <a:solidFill>
                  <a:srgbClr val="001866"/>
                </a:solidFill>
                <a:latin typeface="Arial"/>
                <a:cs typeface="Arial"/>
              </a:rPr>
              <a:t>Form</a:t>
            </a:r>
            <a:r>
              <a:rPr sz="2000" b="1" spc="-15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2000" b="1" dirty="0">
                <a:solidFill>
                  <a:srgbClr val="001866"/>
                </a:solidFill>
                <a:latin typeface="Arial"/>
                <a:cs typeface="Arial"/>
              </a:rPr>
              <a:t>2875</a:t>
            </a:r>
            <a:r>
              <a:rPr sz="2000" b="1" spc="-25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2000" b="1" dirty="0">
                <a:solidFill>
                  <a:srgbClr val="001866"/>
                </a:solidFill>
                <a:latin typeface="Arial"/>
                <a:cs typeface="Arial"/>
              </a:rPr>
              <a:t>can</a:t>
            </a:r>
            <a:r>
              <a:rPr sz="2000" b="1" spc="-30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2000" b="1" dirty="0">
                <a:solidFill>
                  <a:srgbClr val="001866"/>
                </a:solidFill>
                <a:latin typeface="Arial"/>
                <a:cs typeface="Arial"/>
              </a:rPr>
              <a:t>be</a:t>
            </a:r>
            <a:r>
              <a:rPr sz="2000" b="1" spc="-10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2000" b="1" dirty="0">
                <a:solidFill>
                  <a:srgbClr val="001866"/>
                </a:solidFill>
                <a:latin typeface="Arial"/>
                <a:cs typeface="Arial"/>
              </a:rPr>
              <a:t>found</a:t>
            </a:r>
            <a:r>
              <a:rPr sz="2000" b="1" spc="-25" dirty="0">
                <a:solidFill>
                  <a:srgbClr val="001866"/>
                </a:solidFill>
                <a:latin typeface="Arial"/>
                <a:cs typeface="Arial"/>
              </a:rPr>
              <a:t> at</a:t>
            </a:r>
            <a:r>
              <a:rPr sz="2000" b="1" spc="-25" dirty="0">
                <a:solidFill>
                  <a:srgbClr val="002599"/>
                </a:solidFill>
                <a:latin typeface="Arial"/>
                <a:cs typeface="Arial"/>
              </a:rPr>
              <a:t>: </a:t>
            </a:r>
            <a:r>
              <a:rPr sz="2000" b="1" spc="-10" dirty="0">
                <a:solidFill>
                  <a:srgbClr val="002599"/>
                </a:solidFill>
                <a:latin typeface="Arial"/>
                <a:cs typeface="Arial"/>
              </a:rPr>
              <a:t>https://</a:t>
            </a:r>
            <a:r>
              <a:rPr lang="en-US" sz="2000" b="1" spc="-10" dirty="0">
                <a:solidFill>
                  <a:srgbClr val="002599"/>
                </a:solidFill>
                <a:latin typeface="Arial"/>
                <a:cs typeface="Arial"/>
              </a:rPr>
              <a:t> https://www.esd.whs.mil/portals/54/documents/dd/forms/dd/dd2875.pdf</a:t>
            </a:r>
            <a:endParaRPr sz="2000" dirty="0">
              <a:latin typeface="Arial"/>
              <a:cs typeface="Arial"/>
            </a:endParaRPr>
          </a:p>
          <a:p>
            <a:pPr marL="581025" marR="5080" lvl="1" indent="-227329">
              <a:lnSpc>
                <a:spcPts val="2039"/>
              </a:lnSpc>
              <a:spcBef>
                <a:spcPts val="1205"/>
              </a:spcBef>
              <a:buFont typeface="Arial"/>
              <a:buChar char="-"/>
              <a:tabLst>
                <a:tab pos="581025" algn="l"/>
              </a:tabLst>
            </a:pPr>
            <a:r>
              <a:rPr sz="2000" b="1" dirty="0">
                <a:solidFill>
                  <a:srgbClr val="001866"/>
                </a:solidFill>
                <a:latin typeface="Arial"/>
                <a:cs typeface="Arial"/>
              </a:rPr>
              <a:t>NAVPERS</a:t>
            </a:r>
            <a:r>
              <a:rPr sz="2000" b="1" spc="-20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2000" b="1" dirty="0">
                <a:solidFill>
                  <a:srgbClr val="001866"/>
                </a:solidFill>
                <a:latin typeface="Arial"/>
                <a:cs typeface="Arial"/>
              </a:rPr>
              <a:t>1330/3</a:t>
            </a:r>
            <a:r>
              <a:rPr sz="2000" b="1" spc="-50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2000" b="1" dirty="0">
                <a:solidFill>
                  <a:srgbClr val="001866"/>
                </a:solidFill>
                <a:latin typeface="Arial"/>
                <a:cs typeface="Arial"/>
              </a:rPr>
              <a:t>form</a:t>
            </a:r>
            <a:r>
              <a:rPr sz="2000" b="1" spc="-40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2000" b="1" dirty="0">
                <a:solidFill>
                  <a:srgbClr val="001866"/>
                </a:solidFill>
                <a:latin typeface="Arial"/>
                <a:cs typeface="Arial"/>
              </a:rPr>
              <a:t>can</a:t>
            </a:r>
            <a:r>
              <a:rPr sz="2000" b="1" spc="-35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2000" b="1" dirty="0">
                <a:solidFill>
                  <a:srgbClr val="001866"/>
                </a:solidFill>
                <a:latin typeface="Arial"/>
                <a:cs typeface="Arial"/>
              </a:rPr>
              <a:t>be</a:t>
            </a:r>
            <a:r>
              <a:rPr sz="2000" b="1" spc="-20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2000" b="1" dirty="0">
                <a:solidFill>
                  <a:srgbClr val="001866"/>
                </a:solidFill>
                <a:latin typeface="Arial"/>
                <a:cs typeface="Arial"/>
              </a:rPr>
              <a:t>found</a:t>
            </a:r>
            <a:r>
              <a:rPr sz="2000" b="1" spc="-35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2000" b="1" spc="-25" dirty="0">
                <a:solidFill>
                  <a:srgbClr val="001866"/>
                </a:solidFill>
                <a:latin typeface="Arial"/>
                <a:cs typeface="Arial"/>
              </a:rPr>
              <a:t>at </a:t>
            </a:r>
            <a:r>
              <a:rPr lang="en-US" sz="2000" b="1" spc="-10" dirty="0">
                <a:solidFill>
                  <a:srgbClr val="002599"/>
                </a:solidFill>
                <a:latin typeface="Arial"/>
                <a:cs typeface="Arial"/>
              </a:rPr>
              <a:t>https://www.mynavyhr.navy.mil/Portals/55/Reference/Forms/NAVPERS/NAVPERS_1330-3_Rev_08-2025_Final.pdf?ver=b2_V6Rxb0HO-k0lSLk-a-Q%3d%3d</a:t>
            </a:r>
            <a:endParaRPr sz="2000" dirty="0">
              <a:latin typeface="Arial"/>
              <a:cs typeface="Arial"/>
            </a:endParaRPr>
          </a:p>
          <a:p>
            <a:pPr marL="581025" lvl="1" indent="-227329">
              <a:lnSpc>
                <a:spcPct val="100000"/>
              </a:lnSpc>
              <a:spcBef>
                <a:spcPts val="840"/>
              </a:spcBef>
              <a:buFont typeface="Arial"/>
              <a:buChar char="-"/>
              <a:tabLst>
                <a:tab pos="581025" algn="l"/>
              </a:tabLst>
            </a:pPr>
            <a:r>
              <a:rPr sz="2000" b="1" dirty="0">
                <a:solidFill>
                  <a:srgbClr val="001866"/>
                </a:solidFill>
                <a:latin typeface="Arial"/>
                <a:cs typeface="Arial"/>
              </a:rPr>
              <a:t>***ALL</a:t>
            </a:r>
            <a:r>
              <a:rPr sz="2000" b="1" spc="-30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2000" b="1" dirty="0">
                <a:solidFill>
                  <a:srgbClr val="001866"/>
                </a:solidFill>
                <a:latin typeface="Arial"/>
                <a:cs typeface="Arial"/>
              </a:rPr>
              <a:t>FORMS</a:t>
            </a:r>
            <a:r>
              <a:rPr sz="2000" b="1" spc="-35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2000" b="1" dirty="0">
                <a:solidFill>
                  <a:srgbClr val="001866"/>
                </a:solidFill>
                <a:latin typeface="Arial"/>
                <a:cs typeface="Arial"/>
              </a:rPr>
              <a:t>MUST</a:t>
            </a:r>
            <a:r>
              <a:rPr sz="2000" b="1" spc="-35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2000" b="1" dirty="0">
                <a:solidFill>
                  <a:srgbClr val="001866"/>
                </a:solidFill>
                <a:latin typeface="Arial"/>
                <a:cs typeface="Arial"/>
              </a:rPr>
              <a:t>BE</a:t>
            </a:r>
            <a:r>
              <a:rPr sz="2000" b="1" spc="-20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2000" b="1" dirty="0">
                <a:solidFill>
                  <a:srgbClr val="001866"/>
                </a:solidFill>
                <a:latin typeface="Arial"/>
                <a:cs typeface="Arial"/>
              </a:rPr>
              <a:t>DIGITALLY</a:t>
            </a:r>
            <a:r>
              <a:rPr sz="2000" b="1" spc="-35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2000" b="1" spc="-10" dirty="0">
                <a:solidFill>
                  <a:srgbClr val="001866"/>
                </a:solidFill>
                <a:latin typeface="Arial"/>
                <a:cs typeface="Arial"/>
              </a:rPr>
              <a:t>SIGNED***</a:t>
            </a:r>
            <a:endParaRPr sz="2000" dirty="0">
              <a:latin typeface="Arial"/>
              <a:cs typeface="Arial"/>
            </a:endParaRPr>
          </a:p>
          <a:p>
            <a:pPr marL="353695" marR="353695">
              <a:lnSpc>
                <a:spcPts val="2039"/>
              </a:lnSpc>
              <a:spcBef>
                <a:spcPts val="1210"/>
              </a:spcBef>
            </a:pPr>
            <a:r>
              <a:rPr sz="2000" b="1" dirty="0">
                <a:solidFill>
                  <a:srgbClr val="002599"/>
                </a:solidFill>
                <a:latin typeface="Arial"/>
                <a:cs typeface="Arial"/>
              </a:rPr>
              <a:t>**</a:t>
            </a:r>
            <a:r>
              <a:rPr sz="2000" b="1" spc="-25" dirty="0">
                <a:solidFill>
                  <a:srgbClr val="002599"/>
                </a:solidFill>
                <a:latin typeface="Arial"/>
                <a:cs typeface="Arial"/>
              </a:rPr>
              <a:t> </a:t>
            </a:r>
            <a:r>
              <a:rPr sz="2000" b="1" dirty="0">
                <a:solidFill>
                  <a:srgbClr val="002599"/>
                </a:solidFill>
                <a:latin typeface="Arial"/>
                <a:cs typeface="Arial"/>
              </a:rPr>
              <a:t>If</a:t>
            </a:r>
            <a:r>
              <a:rPr sz="2000" b="1" spc="-25" dirty="0">
                <a:solidFill>
                  <a:srgbClr val="002599"/>
                </a:solidFill>
                <a:latin typeface="Arial"/>
                <a:cs typeface="Arial"/>
              </a:rPr>
              <a:t> </a:t>
            </a:r>
            <a:r>
              <a:rPr sz="2000" b="1" dirty="0">
                <a:solidFill>
                  <a:srgbClr val="002599"/>
                </a:solidFill>
                <a:latin typeface="Arial"/>
                <a:cs typeface="Arial"/>
              </a:rPr>
              <a:t>a</a:t>
            </a:r>
            <a:r>
              <a:rPr sz="2000" b="1" spc="-20" dirty="0">
                <a:solidFill>
                  <a:srgbClr val="002599"/>
                </a:solidFill>
                <a:latin typeface="Arial"/>
                <a:cs typeface="Arial"/>
              </a:rPr>
              <a:t> </a:t>
            </a:r>
            <a:r>
              <a:rPr sz="2000" b="1" dirty="0">
                <a:solidFill>
                  <a:srgbClr val="002599"/>
                </a:solidFill>
                <a:latin typeface="Arial"/>
                <a:cs typeface="Arial"/>
              </a:rPr>
              <a:t>Windows</a:t>
            </a:r>
            <a:r>
              <a:rPr sz="2000" b="1" spc="-45" dirty="0">
                <a:solidFill>
                  <a:srgbClr val="002599"/>
                </a:solidFill>
                <a:latin typeface="Arial"/>
                <a:cs typeface="Arial"/>
              </a:rPr>
              <a:t> </a:t>
            </a:r>
            <a:r>
              <a:rPr sz="2000" b="1" dirty="0">
                <a:solidFill>
                  <a:srgbClr val="002599"/>
                </a:solidFill>
                <a:latin typeface="Arial"/>
                <a:cs typeface="Arial"/>
              </a:rPr>
              <a:t>Security</a:t>
            </a:r>
            <a:r>
              <a:rPr sz="2000" b="1" spc="-35" dirty="0">
                <a:solidFill>
                  <a:srgbClr val="002599"/>
                </a:solidFill>
                <a:latin typeface="Arial"/>
                <a:cs typeface="Arial"/>
              </a:rPr>
              <a:t> </a:t>
            </a:r>
            <a:r>
              <a:rPr sz="2000" b="1" dirty="0">
                <a:solidFill>
                  <a:srgbClr val="002599"/>
                </a:solidFill>
                <a:latin typeface="Arial"/>
                <a:cs typeface="Arial"/>
              </a:rPr>
              <a:t>dialog</a:t>
            </a:r>
            <a:r>
              <a:rPr sz="2000" b="1" spc="-25" dirty="0">
                <a:solidFill>
                  <a:srgbClr val="002599"/>
                </a:solidFill>
                <a:latin typeface="Arial"/>
                <a:cs typeface="Arial"/>
              </a:rPr>
              <a:t> </a:t>
            </a:r>
            <a:r>
              <a:rPr sz="2000" b="1" dirty="0">
                <a:solidFill>
                  <a:srgbClr val="002599"/>
                </a:solidFill>
                <a:latin typeface="Arial"/>
                <a:cs typeface="Arial"/>
              </a:rPr>
              <a:t>box</a:t>
            </a:r>
            <a:r>
              <a:rPr sz="2000" b="1" spc="-5" dirty="0">
                <a:solidFill>
                  <a:srgbClr val="002599"/>
                </a:solidFill>
                <a:latin typeface="Arial"/>
                <a:cs typeface="Arial"/>
              </a:rPr>
              <a:t> </a:t>
            </a:r>
            <a:r>
              <a:rPr sz="2000" b="1" dirty="0">
                <a:solidFill>
                  <a:srgbClr val="002599"/>
                </a:solidFill>
                <a:latin typeface="Arial"/>
                <a:cs typeface="Arial"/>
              </a:rPr>
              <a:t>asking</a:t>
            </a:r>
            <a:r>
              <a:rPr sz="2000" b="1" spc="-30" dirty="0">
                <a:solidFill>
                  <a:srgbClr val="002599"/>
                </a:solidFill>
                <a:latin typeface="Arial"/>
                <a:cs typeface="Arial"/>
              </a:rPr>
              <a:t> </a:t>
            </a:r>
            <a:r>
              <a:rPr sz="2000" b="1" dirty="0">
                <a:solidFill>
                  <a:srgbClr val="002599"/>
                </a:solidFill>
                <a:latin typeface="Arial"/>
                <a:cs typeface="Arial"/>
              </a:rPr>
              <a:t>for</a:t>
            </a:r>
            <a:r>
              <a:rPr sz="2000" b="1" spc="-30" dirty="0">
                <a:solidFill>
                  <a:srgbClr val="002599"/>
                </a:solidFill>
                <a:latin typeface="Arial"/>
                <a:cs typeface="Arial"/>
              </a:rPr>
              <a:t> </a:t>
            </a:r>
            <a:r>
              <a:rPr sz="2000" b="1" spc="-20" dirty="0">
                <a:solidFill>
                  <a:srgbClr val="002599"/>
                </a:solidFill>
                <a:latin typeface="Arial"/>
                <a:cs typeface="Arial"/>
              </a:rPr>
              <a:t>your </a:t>
            </a:r>
            <a:r>
              <a:rPr sz="2000" b="1" dirty="0">
                <a:solidFill>
                  <a:srgbClr val="002599"/>
                </a:solidFill>
                <a:latin typeface="Arial"/>
                <a:cs typeface="Arial"/>
              </a:rPr>
              <a:t>credentials</a:t>
            </a:r>
            <a:r>
              <a:rPr sz="2000" b="1" spc="-60" dirty="0">
                <a:solidFill>
                  <a:srgbClr val="002599"/>
                </a:solidFill>
                <a:latin typeface="Arial"/>
                <a:cs typeface="Arial"/>
              </a:rPr>
              <a:t> </a:t>
            </a:r>
            <a:r>
              <a:rPr sz="2000" b="1" dirty="0">
                <a:solidFill>
                  <a:srgbClr val="002599"/>
                </a:solidFill>
                <a:latin typeface="Arial"/>
                <a:cs typeface="Arial"/>
              </a:rPr>
              <a:t>comes</a:t>
            </a:r>
            <a:r>
              <a:rPr sz="2000" b="1" spc="-40" dirty="0">
                <a:solidFill>
                  <a:srgbClr val="002599"/>
                </a:solidFill>
                <a:latin typeface="Arial"/>
                <a:cs typeface="Arial"/>
              </a:rPr>
              <a:t> </a:t>
            </a:r>
            <a:r>
              <a:rPr sz="2000" b="1" dirty="0">
                <a:solidFill>
                  <a:srgbClr val="002599"/>
                </a:solidFill>
                <a:latin typeface="Arial"/>
                <a:cs typeface="Arial"/>
              </a:rPr>
              <a:t>up,</a:t>
            </a:r>
            <a:r>
              <a:rPr sz="2000" b="1" spc="-35" dirty="0">
                <a:solidFill>
                  <a:srgbClr val="002599"/>
                </a:solidFill>
                <a:latin typeface="Arial"/>
                <a:cs typeface="Arial"/>
              </a:rPr>
              <a:t> </a:t>
            </a:r>
            <a:r>
              <a:rPr sz="2000" b="1" dirty="0">
                <a:solidFill>
                  <a:srgbClr val="002599"/>
                </a:solidFill>
                <a:latin typeface="Arial"/>
                <a:cs typeface="Arial"/>
              </a:rPr>
              <a:t>please</a:t>
            </a:r>
            <a:r>
              <a:rPr sz="2000" b="1" spc="-50" dirty="0">
                <a:solidFill>
                  <a:srgbClr val="002599"/>
                </a:solidFill>
                <a:latin typeface="Arial"/>
                <a:cs typeface="Arial"/>
              </a:rPr>
              <a:t> </a:t>
            </a:r>
            <a:r>
              <a:rPr sz="2000" b="1" dirty="0">
                <a:solidFill>
                  <a:srgbClr val="002599"/>
                </a:solidFill>
                <a:latin typeface="Arial"/>
                <a:cs typeface="Arial"/>
              </a:rPr>
              <a:t>click</a:t>
            </a:r>
            <a:r>
              <a:rPr sz="2000" b="1" spc="-35" dirty="0">
                <a:solidFill>
                  <a:srgbClr val="002599"/>
                </a:solidFill>
                <a:latin typeface="Arial"/>
                <a:cs typeface="Arial"/>
              </a:rPr>
              <a:t> </a:t>
            </a:r>
            <a:r>
              <a:rPr sz="2000" b="1" dirty="0">
                <a:solidFill>
                  <a:srgbClr val="002599"/>
                </a:solidFill>
                <a:latin typeface="Arial"/>
                <a:cs typeface="Arial"/>
              </a:rPr>
              <a:t>CANCEL</a:t>
            </a:r>
            <a:r>
              <a:rPr sz="2000" b="1" spc="-30" dirty="0">
                <a:solidFill>
                  <a:srgbClr val="002599"/>
                </a:solidFill>
                <a:latin typeface="Arial"/>
                <a:cs typeface="Arial"/>
              </a:rPr>
              <a:t> </a:t>
            </a:r>
            <a:r>
              <a:rPr sz="2000" b="1" dirty="0">
                <a:solidFill>
                  <a:srgbClr val="002599"/>
                </a:solidFill>
                <a:latin typeface="Arial"/>
                <a:cs typeface="Arial"/>
              </a:rPr>
              <a:t>to</a:t>
            </a:r>
            <a:r>
              <a:rPr sz="2000" b="1" spc="-30" dirty="0">
                <a:solidFill>
                  <a:srgbClr val="002599"/>
                </a:solidFill>
                <a:latin typeface="Arial"/>
                <a:cs typeface="Arial"/>
              </a:rPr>
              <a:t> </a:t>
            </a:r>
            <a:r>
              <a:rPr sz="2000" b="1" dirty="0">
                <a:solidFill>
                  <a:srgbClr val="002599"/>
                </a:solidFill>
                <a:latin typeface="Arial"/>
                <a:cs typeface="Arial"/>
              </a:rPr>
              <a:t>access</a:t>
            </a:r>
            <a:r>
              <a:rPr sz="2000" b="1" spc="-45" dirty="0">
                <a:solidFill>
                  <a:srgbClr val="002599"/>
                </a:solidFill>
                <a:latin typeface="Arial"/>
                <a:cs typeface="Arial"/>
              </a:rPr>
              <a:t> </a:t>
            </a:r>
            <a:r>
              <a:rPr sz="2000" b="1" spc="-25" dirty="0">
                <a:solidFill>
                  <a:srgbClr val="002599"/>
                </a:solidFill>
                <a:latin typeface="Arial"/>
                <a:cs typeface="Arial"/>
              </a:rPr>
              <a:t>the </a:t>
            </a:r>
            <a:r>
              <a:rPr sz="2000" b="1" spc="-10" dirty="0">
                <a:solidFill>
                  <a:srgbClr val="002599"/>
                </a:solidFill>
                <a:latin typeface="Arial"/>
                <a:cs typeface="Arial"/>
              </a:rPr>
              <a:t>form.</a:t>
            </a:r>
            <a:r>
              <a:rPr lang="en-US" sz="2000" b="1" spc="-10" dirty="0">
                <a:solidFill>
                  <a:srgbClr val="002599"/>
                </a:solidFill>
                <a:latin typeface="Arial"/>
                <a:cs typeface="Arial"/>
              </a:rPr>
              <a:t> </a:t>
            </a:r>
            <a:r>
              <a:rPr lang="en-US" sz="2000" b="1" i="1" u="sng" spc="-10" dirty="0">
                <a:solidFill>
                  <a:srgbClr val="002599"/>
                </a:solidFill>
                <a:latin typeface="Arial"/>
                <a:cs typeface="Arial"/>
              </a:rPr>
              <a:t>If the form is not visible, download it to use it.</a:t>
            </a:r>
            <a:endParaRPr sz="2000" i="1" u="sng" dirty="0">
              <a:latin typeface="Arial"/>
              <a:cs typeface="Arial"/>
            </a:endParaRPr>
          </a:p>
          <a:p>
            <a:pPr marL="353695" marR="97155">
              <a:lnSpc>
                <a:spcPts val="1839"/>
              </a:lnSpc>
              <a:spcBef>
                <a:spcPts val="1085"/>
              </a:spcBef>
            </a:pPr>
            <a:r>
              <a:rPr sz="1800" b="1" dirty="0">
                <a:solidFill>
                  <a:srgbClr val="001866"/>
                </a:solidFill>
                <a:latin typeface="Arial"/>
                <a:cs typeface="Arial"/>
              </a:rPr>
              <a:t>*Requests</a:t>
            </a:r>
            <a:r>
              <a:rPr sz="1800" b="1" spc="-20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1800" b="1" dirty="0">
                <a:solidFill>
                  <a:srgbClr val="001866"/>
                </a:solidFill>
                <a:latin typeface="Arial"/>
                <a:cs typeface="Arial"/>
              </a:rPr>
              <a:t>are</a:t>
            </a:r>
            <a:r>
              <a:rPr sz="1800" b="1" spc="-15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1800" b="1" dirty="0">
                <a:solidFill>
                  <a:srgbClr val="001866"/>
                </a:solidFill>
                <a:latin typeface="Arial"/>
                <a:cs typeface="Arial"/>
              </a:rPr>
              <a:t>to</a:t>
            </a:r>
            <a:r>
              <a:rPr sz="1800" b="1" spc="-25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1800" b="1" dirty="0">
                <a:solidFill>
                  <a:srgbClr val="001866"/>
                </a:solidFill>
                <a:latin typeface="Arial"/>
                <a:cs typeface="Arial"/>
              </a:rPr>
              <a:t>be</a:t>
            </a:r>
            <a:r>
              <a:rPr sz="1800" b="1" spc="-20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1800" b="1" dirty="0">
                <a:solidFill>
                  <a:srgbClr val="001866"/>
                </a:solidFill>
                <a:latin typeface="Arial"/>
                <a:cs typeface="Arial"/>
              </a:rPr>
              <a:t>emailed</a:t>
            </a:r>
            <a:r>
              <a:rPr sz="1800" b="1" spc="-25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1800" b="1" dirty="0">
                <a:solidFill>
                  <a:srgbClr val="001866"/>
                </a:solidFill>
                <a:latin typeface="Arial"/>
                <a:cs typeface="Arial"/>
              </a:rPr>
              <a:t>to</a:t>
            </a:r>
            <a:r>
              <a:rPr sz="1800" b="1" spc="-20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lang="en-US" b="1" spc="-10" dirty="0">
                <a:hlinkClick r:id="rId2"/>
              </a:rPr>
              <a:t>usn.mid-south.chnavpersmiltn.mbx.mynavy-assign@us.navy.mil</a:t>
            </a:r>
            <a:r>
              <a:rPr b="1" spc="-10" dirty="0">
                <a:solidFill>
                  <a:srgbClr val="001866"/>
                </a:solidFill>
                <a:latin typeface="Arial"/>
                <a:cs typeface="Arial"/>
                <a:hlinkClick r:id="rId3"/>
              </a:rPr>
              <a:t>.</a:t>
            </a:r>
            <a:r>
              <a:rPr sz="1800" b="1" spc="-10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1800" b="1" dirty="0">
                <a:solidFill>
                  <a:srgbClr val="001866"/>
                </a:solidFill>
                <a:latin typeface="Arial"/>
                <a:cs typeface="Arial"/>
              </a:rPr>
              <a:t>When</a:t>
            </a:r>
            <a:r>
              <a:rPr sz="1800" b="1" spc="-30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1800" b="1" dirty="0">
                <a:solidFill>
                  <a:srgbClr val="001866"/>
                </a:solidFill>
                <a:latin typeface="Arial"/>
                <a:cs typeface="Arial"/>
              </a:rPr>
              <a:t>a</a:t>
            </a:r>
            <a:r>
              <a:rPr sz="1800" b="1" spc="-15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1800" b="1" dirty="0">
                <a:solidFill>
                  <a:srgbClr val="001866"/>
                </a:solidFill>
                <a:latin typeface="Arial"/>
                <a:cs typeface="Arial"/>
              </a:rPr>
              <a:t>user</a:t>
            </a:r>
            <a:r>
              <a:rPr sz="1800" b="1" spc="-15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1800" b="1" dirty="0">
                <a:solidFill>
                  <a:srgbClr val="001866"/>
                </a:solidFill>
                <a:latin typeface="Arial"/>
                <a:cs typeface="Arial"/>
              </a:rPr>
              <a:t>transfers,</a:t>
            </a:r>
            <a:r>
              <a:rPr sz="1800" b="1" spc="-10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1800" b="1" dirty="0">
                <a:solidFill>
                  <a:srgbClr val="001866"/>
                </a:solidFill>
                <a:latin typeface="Arial"/>
                <a:cs typeface="Arial"/>
              </a:rPr>
              <a:t>the</a:t>
            </a:r>
            <a:r>
              <a:rPr sz="1800" b="1" spc="-15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1800" b="1" dirty="0">
                <a:solidFill>
                  <a:srgbClr val="001866"/>
                </a:solidFill>
                <a:latin typeface="Arial"/>
                <a:cs typeface="Arial"/>
              </a:rPr>
              <a:t>gaining</a:t>
            </a:r>
            <a:r>
              <a:rPr sz="1800" b="1" spc="-30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1800" b="1" dirty="0">
                <a:solidFill>
                  <a:srgbClr val="001866"/>
                </a:solidFill>
                <a:latin typeface="Arial"/>
                <a:cs typeface="Arial"/>
              </a:rPr>
              <a:t>command</a:t>
            </a:r>
            <a:r>
              <a:rPr sz="1800" b="1" spc="-15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1800" b="1" dirty="0">
                <a:solidFill>
                  <a:srgbClr val="001866"/>
                </a:solidFill>
                <a:latin typeface="Arial"/>
                <a:cs typeface="Arial"/>
              </a:rPr>
              <a:t>must</a:t>
            </a:r>
            <a:r>
              <a:rPr sz="1800" b="1" spc="-15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1800" b="1" dirty="0">
                <a:solidFill>
                  <a:srgbClr val="001866"/>
                </a:solidFill>
                <a:latin typeface="Arial"/>
                <a:cs typeface="Arial"/>
              </a:rPr>
              <a:t>resubmit</a:t>
            </a:r>
            <a:r>
              <a:rPr sz="1800" b="1" spc="-10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1800" b="1" dirty="0">
                <a:solidFill>
                  <a:srgbClr val="001866"/>
                </a:solidFill>
                <a:latin typeface="Arial"/>
                <a:cs typeface="Arial"/>
              </a:rPr>
              <a:t>a</a:t>
            </a:r>
            <a:r>
              <a:rPr sz="1800" b="1" spc="-20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1800" b="1" spc="-25" dirty="0">
                <a:solidFill>
                  <a:srgbClr val="001866"/>
                </a:solidFill>
                <a:latin typeface="Arial"/>
                <a:cs typeface="Arial"/>
              </a:rPr>
              <a:t>new </a:t>
            </a:r>
            <a:r>
              <a:rPr sz="1800" b="1" dirty="0">
                <a:solidFill>
                  <a:srgbClr val="001866"/>
                </a:solidFill>
                <a:latin typeface="Arial"/>
                <a:cs typeface="Arial"/>
              </a:rPr>
              <a:t>access</a:t>
            </a:r>
            <a:r>
              <a:rPr sz="1800" b="1" spc="-40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1800" b="1" dirty="0">
                <a:solidFill>
                  <a:srgbClr val="001866"/>
                </a:solidFill>
                <a:latin typeface="Arial"/>
                <a:cs typeface="Arial"/>
              </a:rPr>
              <a:t>request.</a:t>
            </a:r>
            <a:r>
              <a:rPr sz="1800" b="1" spc="-50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1800" b="1" dirty="0">
                <a:solidFill>
                  <a:srgbClr val="001866"/>
                </a:solidFill>
                <a:latin typeface="Arial"/>
                <a:cs typeface="Arial"/>
              </a:rPr>
              <a:t>Account</a:t>
            </a:r>
            <a:r>
              <a:rPr sz="1800" b="1" spc="-15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1800" b="1" dirty="0">
                <a:solidFill>
                  <a:srgbClr val="001866"/>
                </a:solidFill>
                <a:latin typeface="Arial"/>
                <a:cs typeface="Arial"/>
              </a:rPr>
              <a:t>permissions</a:t>
            </a:r>
            <a:r>
              <a:rPr sz="1800" b="1" spc="-50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1800" b="1" dirty="0">
                <a:solidFill>
                  <a:srgbClr val="001866"/>
                </a:solidFill>
                <a:latin typeface="Arial"/>
                <a:cs typeface="Arial"/>
              </a:rPr>
              <a:t>from</a:t>
            </a:r>
            <a:r>
              <a:rPr sz="1800" b="1" spc="-55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1800" b="1" dirty="0">
                <a:solidFill>
                  <a:srgbClr val="001866"/>
                </a:solidFill>
                <a:latin typeface="Arial"/>
                <a:cs typeface="Arial"/>
              </a:rPr>
              <a:t>your</a:t>
            </a:r>
            <a:r>
              <a:rPr sz="1800" b="1" spc="-45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1800" b="1" spc="-10" dirty="0">
                <a:solidFill>
                  <a:srgbClr val="001866"/>
                </a:solidFill>
                <a:latin typeface="Arial"/>
                <a:cs typeface="Arial"/>
              </a:rPr>
              <a:t>previous </a:t>
            </a:r>
            <a:r>
              <a:rPr sz="1800" b="1" dirty="0">
                <a:solidFill>
                  <a:srgbClr val="001866"/>
                </a:solidFill>
                <a:latin typeface="Arial"/>
                <a:cs typeface="Arial"/>
              </a:rPr>
              <a:t>command</a:t>
            </a:r>
            <a:r>
              <a:rPr sz="1800" b="1" spc="-25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1800" b="1" dirty="0">
                <a:solidFill>
                  <a:srgbClr val="001866"/>
                </a:solidFill>
                <a:latin typeface="Arial"/>
                <a:cs typeface="Arial"/>
              </a:rPr>
              <a:t>will</a:t>
            </a:r>
            <a:r>
              <a:rPr sz="1800" b="1" spc="-60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1800" b="1" dirty="0">
                <a:solidFill>
                  <a:srgbClr val="001866"/>
                </a:solidFill>
                <a:latin typeface="Arial"/>
                <a:cs typeface="Arial"/>
              </a:rPr>
              <a:t>be</a:t>
            </a:r>
            <a:r>
              <a:rPr sz="1800" b="1" spc="-20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1800" b="1" dirty="0">
                <a:solidFill>
                  <a:srgbClr val="001866"/>
                </a:solidFill>
                <a:latin typeface="Arial"/>
                <a:cs typeface="Arial"/>
              </a:rPr>
              <a:t>removed</a:t>
            </a:r>
            <a:r>
              <a:rPr sz="1800" b="1" spc="25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1800" b="1" dirty="0">
                <a:solidFill>
                  <a:srgbClr val="001866"/>
                </a:solidFill>
                <a:latin typeface="Arial"/>
                <a:cs typeface="Arial"/>
              </a:rPr>
              <a:t>and</a:t>
            </a:r>
            <a:r>
              <a:rPr sz="1800" b="1" spc="-20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1800" b="1" dirty="0">
                <a:solidFill>
                  <a:srgbClr val="001866"/>
                </a:solidFill>
                <a:latin typeface="Arial"/>
                <a:cs typeface="Arial"/>
              </a:rPr>
              <a:t>cannot</a:t>
            </a:r>
            <a:r>
              <a:rPr sz="1800" b="1" spc="-25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1800" b="1" dirty="0">
                <a:solidFill>
                  <a:srgbClr val="001866"/>
                </a:solidFill>
                <a:latin typeface="Arial"/>
                <a:cs typeface="Arial"/>
              </a:rPr>
              <a:t>be</a:t>
            </a:r>
            <a:r>
              <a:rPr sz="1800" b="1" spc="-20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1800" b="1" dirty="0">
                <a:solidFill>
                  <a:srgbClr val="001866"/>
                </a:solidFill>
                <a:latin typeface="Arial"/>
                <a:cs typeface="Arial"/>
              </a:rPr>
              <a:t>reinstated</a:t>
            </a:r>
            <a:r>
              <a:rPr sz="1800" b="1" spc="-20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1800" b="1" dirty="0">
                <a:solidFill>
                  <a:srgbClr val="001866"/>
                </a:solidFill>
                <a:latin typeface="Arial"/>
                <a:cs typeface="Arial"/>
              </a:rPr>
              <a:t>without</a:t>
            </a:r>
            <a:r>
              <a:rPr sz="1800" b="1" spc="-65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1800" b="1" dirty="0">
                <a:solidFill>
                  <a:srgbClr val="001866"/>
                </a:solidFill>
                <a:latin typeface="Arial"/>
                <a:cs typeface="Arial"/>
              </a:rPr>
              <a:t>a</a:t>
            </a:r>
            <a:r>
              <a:rPr sz="1800" b="1" spc="-15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1800" b="1" spc="-25" dirty="0">
                <a:solidFill>
                  <a:srgbClr val="001866"/>
                </a:solidFill>
                <a:latin typeface="Arial"/>
                <a:cs typeface="Arial"/>
              </a:rPr>
              <a:t>new </a:t>
            </a:r>
            <a:r>
              <a:rPr sz="1800" b="1" dirty="0">
                <a:solidFill>
                  <a:srgbClr val="001866"/>
                </a:solidFill>
                <a:latin typeface="Arial"/>
                <a:cs typeface="Arial"/>
              </a:rPr>
              <a:t>request</a:t>
            </a:r>
            <a:r>
              <a:rPr sz="1800" b="1" spc="-40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1800" b="1" spc="-20" dirty="0">
                <a:solidFill>
                  <a:srgbClr val="001866"/>
                </a:solidFill>
                <a:latin typeface="Arial"/>
                <a:cs typeface="Arial"/>
              </a:rPr>
              <a:t>form.</a:t>
            </a:r>
            <a:endParaRPr sz="1800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12724" rIns="0" bIns="0" rtlCol="0">
            <a:spAutoFit/>
          </a:bodyPr>
          <a:lstStyle/>
          <a:p>
            <a:pPr marL="661670">
              <a:lnSpc>
                <a:spcPct val="100000"/>
              </a:lnSpc>
              <a:spcBef>
                <a:spcPts val="105"/>
              </a:spcBef>
            </a:pPr>
            <a:r>
              <a:rPr dirty="0">
                <a:solidFill>
                  <a:srgbClr val="001866"/>
                </a:solidFill>
              </a:rPr>
              <a:t>DD</a:t>
            </a:r>
            <a:r>
              <a:rPr spc="-15" dirty="0">
                <a:solidFill>
                  <a:srgbClr val="001866"/>
                </a:solidFill>
              </a:rPr>
              <a:t> </a:t>
            </a:r>
            <a:r>
              <a:rPr dirty="0">
                <a:solidFill>
                  <a:srgbClr val="001866"/>
                </a:solidFill>
              </a:rPr>
              <a:t>FORM</a:t>
            </a:r>
            <a:r>
              <a:rPr spc="-10" dirty="0">
                <a:solidFill>
                  <a:srgbClr val="001866"/>
                </a:solidFill>
              </a:rPr>
              <a:t> </a:t>
            </a:r>
            <a:r>
              <a:rPr dirty="0">
                <a:solidFill>
                  <a:srgbClr val="001866"/>
                </a:solidFill>
              </a:rPr>
              <a:t>2875</a:t>
            </a:r>
            <a:r>
              <a:rPr spc="-30" dirty="0">
                <a:solidFill>
                  <a:srgbClr val="001866"/>
                </a:solidFill>
              </a:rPr>
              <a:t> </a:t>
            </a:r>
            <a:r>
              <a:rPr dirty="0">
                <a:solidFill>
                  <a:srgbClr val="001866"/>
                </a:solidFill>
              </a:rPr>
              <a:t>SAAR-</a:t>
            </a:r>
            <a:r>
              <a:rPr spc="-50" dirty="0">
                <a:solidFill>
                  <a:srgbClr val="001866"/>
                </a:solidFill>
              </a:rPr>
              <a:t>N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ct val="100000"/>
              </a:lnSpc>
            </a:pPr>
            <a:fld id="{81D60167-4931-47E6-BA6A-407CBD079E47}" type="slidenum">
              <a:rPr spc="-50" dirty="0"/>
              <a:t>4</a:t>
            </a:fld>
            <a:endParaRPr spc="-50" dirty="0"/>
          </a:p>
        </p:txBody>
      </p:sp>
      <p:sp>
        <p:nvSpPr>
          <p:cNvPr id="3" name="object 3"/>
          <p:cNvSpPr txBox="1"/>
          <p:nvPr/>
        </p:nvSpPr>
        <p:spPr>
          <a:xfrm>
            <a:off x="78739" y="1298575"/>
            <a:ext cx="8950325" cy="4926092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39395" indent="-226695">
              <a:lnSpc>
                <a:spcPts val="2280"/>
              </a:lnSpc>
              <a:spcBef>
                <a:spcPts val="105"/>
              </a:spcBef>
              <a:buFont typeface="Arial"/>
              <a:buChar char="•"/>
              <a:tabLst>
                <a:tab pos="239395" algn="l"/>
              </a:tabLst>
            </a:pPr>
            <a:r>
              <a:rPr sz="2000" b="1" dirty="0">
                <a:solidFill>
                  <a:srgbClr val="001866"/>
                </a:solidFill>
                <a:latin typeface="Arial"/>
                <a:cs typeface="Arial"/>
              </a:rPr>
              <a:t>DD</a:t>
            </a:r>
            <a:r>
              <a:rPr sz="2000" b="1" spc="-20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2000" b="1" dirty="0">
                <a:solidFill>
                  <a:srgbClr val="001866"/>
                </a:solidFill>
                <a:latin typeface="Arial"/>
                <a:cs typeface="Arial"/>
              </a:rPr>
              <a:t>Form</a:t>
            </a:r>
            <a:r>
              <a:rPr sz="2000" b="1" spc="-25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2000" b="1" dirty="0">
                <a:solidFill>
                  <a:srgbClr val="001866"/>
                </a:solidFill>
                <a:latin typeface="Arial"/>
                <a:cs typeface="Arial"/>
              </a:rPr>
              <a:t>2875</a:t>
            </a:r>
            <a:r>
              <a:rPr sz="2000" b="1" spc="-20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2000" b="1" dirty="0">
                <a:solidFill>
                  <a:srgbClr val="001866"/>
                </a:solidFill>
                <a:latin typeface="Arial"/>
                <a:cs typeface="Arial"/>
              </a:rPr>
              <a:t>can</a:t>
            </a:r>
            <a:r>
              <a:rPr sz="2000" b="1" spc="-25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2000" b="1" dirty="0">
                <a:solidFill>
                  <a:srgbClr val="001866"/>
                </a:solidFill>
                <a:latin typeface="Arial"/>
                <a:cs typeface="Arial"/>
              </a:rPr>
              <a:t>be</a:t>
            </a:r>
            <a:r>
              <a:rPr sz="2000" b="1" spc="-10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2000" b="1" dirty="0">
                <a:solidFill>
                  <a:srgbClr val="001866"/>
                </a:solidFill>
                <a:latin typeface="Arial"/>
                <a:cs typeface="Arial"/>
              </a:rPr>
              <a:t>found</a:t>
            </a:r>
            <a:r>
              <a:rPr sz="2000" b="1" spc="-25" dirty="0">
                <a:solidFill>
                  <a:srgbClr val="001866"/>
                </a:solidFill>
                <a:latin typeface="Arial"/>
                <a:cs typeface="Arial"/>
              </a:rPr>
              <a:t> at</a:t>
            </a:r>
            <a:endParaRPr sz="2000" dirty="0">
              <a:latin typeface="Arial"/>
              <a:cs typeface="Arial"/>
            </a:endParaRPr>
          </a:p>
          <a:p>
            <a:pPr marL="239395">
              <a:lnSpc>
                <a:spcPts val="1560"/>
              </a:lnSpc>
            </a:pPr>
            <a:r>
              <a:rPr lang="en-US" sz="1400" b="1" spc="-10" dirty="0">
                <a:solidFill>
                  <a:srgbClr val="002599"/>
                </a:solidFill>
                <a:latin typeface="Arial"/>
                <a:cs typeface="Arial"/>
              </a:rPr>
              <a:t>https://www.esd.whs.mil/portals/54/documents/dd/forms/dd/dd2875.pdf </a:t>
            </a:r>
          </a:p>
          <a:p>
            <a:pPr marL="239395">
              <a:lnSpc>
                <a:spcPts val="1560"/>
              </a:lnSpc>
            </a:pPr>
            <a:r>
              <a:rPr sz="1200" b="1" dirty="0">
                <a:solidFill>
                  <a:srgbClr val="002599"/>
                </a:solidFill>
                <a:latin typeface="Arial"/>
                <a:cs typeface="Arial"/>
              </a:rPr>
              <a:t>**</a:t>
            </a:r>
            <a:r>
              <a:rPr sz="1200" b="1" spc="-35" dirty="0">
                <a:solidFill>
                  <a:srgbClr val="002599"/>
                </a:solidFill>
                <a:latin typeface="Arial"/>
                <a:cs typeface="Arial"/>
              </a:rPr>
              <a:t> </a:t>
            </a:r>
            <a:r>
              <a:rPr sz="1200" b="1" dirty="0">
                <a:solidFill>
                  <a:srgbClr val="002599"/>
                </a:solidFill>
                <a:latin typeface="Arial"/>
                <a:cs typeface="Arial"/>
              </a:rPr>
              <a:t>If</a:t>
            </a:r>
            <a:r>
              <a:rPr sz="1200" b="1" spc="-20" dirty="0">
                <a:solidFill>
                  <a:srgbClr val="002599"/>
                </a:solidFill>
                <a:latin typeface="Arial"/>
                <a:cs typeface="Arial"/>
              </a:rPr>
              <a:t> </a:t>
            </a:r>
            <a:r>
              <a:rPr sz="1200" b="1" dirty="0">
                <a:solidFill>
                  <a:srgbClr val="002599"/>
                </a:solidFill>
                <a:latin typeface="Arial"/>
                <a:cs typeface="Arial"/>
              </a:rPr>
              <a:t>a</a:t>
            </a:r>
            <a:r>
              <a:rPr sz="1200" b="1" spc="-25" dirty="0">
                <a:solidFill>
                  <a:srgbClr val="002599"/>
                </a:solidFill>
                <a:latin typeface="Arial"/>
                <a:cs typeface="Arial"/>
              </a:rPr>
              <a:t> </a:t>
            </a:r>
            <a:r>
              <a:rPr sz="1200" b="1" dirty="0">
                <a:solidFill>
                  <a:srgbClr val="002599"/>
                </a:solidFill>
                <a:latin typeface="Arial"/>
                <a:cs typeface="Arial"/>
              </a:rPr>
              <a:t>Windows</a:t>
            </a:r>
            <a:r>
              <a:rPr sz="1200" b="1" spc="-40" dirty="0">
                <a:solidFill>
                  <a:srgbClr val="002599"/>
                </a:solidFill>
                <a:latin typeface="Arial"/>
                <a:cs typeface="Arial"/>
              </a:rPr>
              <a:t> </a:t>
            </a:r>
            <a:r>
              <a:rPr sz="1200" b="1" dirty="0">
                <a:solidFill>
                  <a:srgbClr val="002599"/>
                </a:solidFill>
                <a:latin typeface="Arial"/>
                <a:cs typeface="Arial"/>
              </a:rPr>
              <a:t>Security</a:t>
            </a:r>
            <a:r>
              <a:rPr sz="1200" b="1" spc="-45" dirty="0">
                <a:solidFill>
                  <a:srgbClr val="002599"/>
                </a:solidFill>
                <a:latin typeface="Arial"/>
                <a:cs typeface="Arial"/>
              </a:rPr>
              <a:t> </a:t>
            </a:r>
            <a:r>
              <a:rPr sz="1200" b="1" dirty="0">
                <a:solidFill>
                  <a:srgbClr val="002599"/>
                </a:solidFill>
                <a:latin typeface="Arial"/>
                <a:cs typeface="Arial"/>
              </a:rPr>
              <a:t>dialog</a:t>
            </a:r>
            <a:r>
              <a:rPr sz="1200" b="1" spc="-10" dirty="0">
                <a:solidFill>
                  <a:srgbClr val="002599"/>
                </a:solidFill>
                <a:latin typeface="Arial"/>
                <a:cs typeface="Arial"/>
              </a:rPr>
              <a:t> </a:t>
            </a:r>
            <a:r>
              <a:rPr sz="1200" b="1" dirty="0">
                <a:solidFill>
                  <a:srgbClr val="002599"/>
                </a:solidFill>
                <a:latin typeface="Arial"/>
                <a:cs typeface="Arial"/>
              </a:rPr>
              <a:t>box</a:t>
            </a:r>
            <a:r>
              <a:rPr sz="1200" b="1" spc="-10" dirty="0">
                <a:solidFill>
                  <a:srgbClr val="002599"/>
                </a:solidFill>
                <a:latin typeface="Arial"/>
                <a:cs typeface="Arial"/>
              </a:rPr>
              <a:t> </a:t>
            </a:r>
            <a:r>
              <a:rPr sz="1200" b="1" dirty="0">
                <a:solidFill>
                  <a:srgbClr val="002599"/>
                </a:solidFill>
                <a:latin typeface="Arial"/>
                <a:cs typeface="Arial"/>
              </a:rPr>
              <a:t>asking</a:t>
            </a:r>
            <a:r>
              <a:rPr sz="1200" b="1" spc="-45" dirty="0">
                <a:solidFill>
                  <a:srgbClr val="002599"/>
                </a:solidFill>
                <a:latin typeface="Arial"/>
                <a:cs typeface="Arial"/>
              </a:rPr>
              <a:t> </a:t>
            </a:r>
            <a:r>
              <a:rPr sz="1200" b="1" dirty="0">
                <a:solidFill>
                  <a:srgbClr val="002599"/>
                </a:solidFill>
                <a:latin typeface="Arial"/>
                <a:cs typeface="Arial"/>
              </a:rPr>
              <a:t>for</a:t>
            </a:r>
            <a:r>
              <a:rPr sz="1200" b="1" spc="-15" dirty="0">
                <a:solidFill>
                  <a:srgbClr val="002599"/>
                </a:solidFill>
                <a:latin typeface="Arial"/>
                <a:cs typeface="Arial"/>
              </a:rPr>
              <a:t> </a:t>
            </a:r>
            <a:r>
              <a:rPr sz="1200" b="1" dirty="0">
                <a:solidFill>
                  <a:srgbClr val="002599"/>
                </a:solidFill>
                <a:latin typeface="Arial"/>
                <a:cs typeface="Arial"/>
              </a:rPr>
              <a:t>your</a:t>
            </a:r>
            <a:r>
              <a:rPr sz="1200" b="1" spc="10" dirty="0">
                <a:solidFill>
                  <a:srgbClr val="002599"/>
                </a:solidFill>
                <a:latin typeface="Arial"/>
                <a:cs typeface="Arial"/>
              </a:rPr>
              <a:t> </a:t>
            </a:r>
            <a:r>
              <a:rPr sz="1200" b="1" dirty="0">
                <a:solidFill>
                  <a:srgbClr val="002599"/>
                </a:solidFill>
                <a:latin typeface="Arial"/>
                <a:cs typeface="Arial"/>
              </a:rPr>
              <a:t>credentials</a:t>
            </a:r>
            <a:r>
              <a:rPr sz="1200" b="1" spc="-50" dirty="0">
                <a:solidFill>
                  <a:srgbClr val="002599"/>
                </a:solidFill>
                <a:latin typeface="Arial"/>
                <a:cs typeface="Arial"/>
              </a:rPr>
              <a:t> </a:t>
            </a:r>
            <a:r>
              <a:rPr sz="1200" b="1" dirty="0">
                <a:solidFill>
                  <a:srgbClr val="002599"/>
                </a:solidFill>
                <a:latin typeface="Arial"/>
                <a:cs typeface="Arial"/>
              </a:rPr>
              <a:t>comes</a:t>
            </a:r>
            <a:r>
              <a:rPr sz="1200" b="1" spc="-40" dirty="0">
                <a:solidFill>
                  <a:srgbClr val="002599"/>
                </a:solidFill>
                <a:latin typeface="Arial"/>
                <a:cs typeface="Arial"/>
              </a:rPr>
              <a:t> </a:t>
            </a:r>
            <a:r>
              <a:rPr sz="1200" b="1" dirty="0">
                <a:solidFill>
                  <a:srgbClr val="002599"/>
                </a:solidFill>
                <a:latin typeface="Arial"/>
                <a:cs typeface="Arial"/>
              </a:rPr>
              <a:t>up,</a:t>
            </a:r>
            <a:r>
              <a:rPr sz="1200" b="1" spc="-15" dirty="0">
                <a:solidFill>
                  <a:srgbClr val="002599"/>
                </a:solidFill>
                <a:latin typeface="Arial"/>
                <a:cs typeface="Arial"/>
              </a:rPr>
              <a:t> </a:t>
            </a:r>
            <a:r>
              <a:rPr sz="1200" b="1" dirty="0">
                <a:solidFill>
                  <a:srgbClr val="002599"/>
                </a:solidFill>
                <a:latin typeface="Arial"/>
                <a:cs typeface="Arial"/>
              </a:rPr>
              <a:t>please</a:t>
            </a:r>
            <a:r>
              <a:rPr sz="1200" b="1" spc="-50" dirty="0">
                <a:solidFill>
                  <a:srgbClr val="002599"/>
                </a:solidFill>
                <a:latin typeface="Arial"/>
                <a:cs typeface="Arial"/>
              </a:rPr>
              <a:t> </a:t>
            </a:r>
            <a:r>
              <a:rPr sz="1200" b="1" dirty="0">
                <a:solidFill>
                  <a:srgbClr val="002599"/>
                </a:solidFill>
                <a:latin typeface="Arial"/>
                <a:cs typeface="Arial"/>
              </a:rPr>
              <a:t>click</a:t>
            </a:r>
            <a:r>
              <a:rPr sz="1200" b="1" spc="-45" dirty="0">
                <a:solidFill>
                  <a:srgbClr val="002599"/>
                </a:solidFill>
                <a:latin typeface="Arial"/>
                <a:cs typeface="Arial"/>
              </a:rPr>
              <a:t> </a:t>
            </a:r>
            <a:r>
              <a:rPr sz="1200" b="1" dirty="0">
                <a:solidFill>
                  <a:srgbClr val="002599"/>
                </a:solidFill>
                <a:latin typeface="Arial"/>
                <a:cs typeface="Arial"/>
              </a:rPr>
              <a:t>CANCEL</a:t>
            </a:r>
            <a:r>
              <a:rPr sz="1200" b="1" spc="10" dirty="0">
                <a:solidFill>
                  <a:srgbClr val="002599"/>
                </a:solidFill>
                <a:latin typeface="Arial"/>
                <a:cs typeface="Arial"/>
              </a:rPr>
              <a:t> </a:t>
            </a:r>
            <a:r>
              <a:rPr sz="1200" b="1" dirty="0">
                <a:solidFill>
                  <a:srgbClr val="002599"/>
                </a:solidFill>
                <a:latin typeface="Arial"/>
                <a:cs typeface="Arial"/>
              </a:rPr>
              <a:t>to</a:t>
            </a:r>
            <a:r>
              <a:rPr sz="1200" b="1" spc="-15" dirty="0">
                <a:solidFill>
                  <a:srgbClr val="002599"/>
                </a:solidFill>
                <a:latin typeface="Arial"/>
                <a:cs typeface="Arial"/>
              </a:rPr>
              <a:t> </a:t>
            </a:r>
            <a:r>
              <a:rPr sz="1200" b="1" dirty="0">
                <a:solidFill>
                  <a:srgbClr val="002599"/>
                </a:solidFill>
                <a:latin typeface="Arial"/>
                <a:cs typeface="Arial"/>
              </a:rPr>
              <a:t>access</a:t>
            </a:r>
            <a:r>
              <a:rPr sz="1200" b="1" spc="-65" dirty="0">
                <a:solidFill>
                  <a:srgbClr val="002599"/>
                </a:solidFill>
                <a:latin typeface="Arial"/>
                <a:cs typeface="Arial"/>
              </a:rPr>
              <a:t> </a:t>
            </a:r>
            <a:r>
              <a:rPr sz="1200" b="1" spc="-25" dirty="0">
                <a:solidFill>
                  <a:srgbClr val="002599"/>
                </a:solidFill>
                <a:latin typeface="Arial"/>
                <a:cs typeface="Arial"/>
              </a:rPr>
              <a:t>the</a:t>
            </a:r>
            <a:r>
              <a:rPr lang="en-US" sz="1200" b="1" spc="-25" dirty="0">
                <a:solidFill>
                  <a:srgbClr val="002599"/>
                </a:solidFill>
                <a:latin typeface="Arial"/>
                <a:cs typeface="Arial"/>
              </a:rPr>
              <a:t> </a:t>
            </a:r>
            <a:r>
              <a:rPr sz="1200" b="1" spc="-10" dirty="0">
                <a:solidFill>
                  <a:srgbClr val="002599"/>
                </a:solidFill>
                <a:latin typeface="Arial"/>
                <a:cs typeface="Arial"/>
              </a:rPr>
              <a:t>form.</a:t>
            </a:r>
            <a:r>
              <a:rPr lang="en-US" sz="1200" b="1" spc="-10" dirty="0">
                <a:solidFill>
                  <a:srgbClr val="002599"/>
                </a:solidFill>
                <a:latin typeface="Arial"/>
                <a:cs typeface="Arial"/>
              </a:rPr>
              <a:t> </a:t>
            </a:r>
            <a:r>
              <a:rPr lang="en-US" sz="1200" b="1" i="1" u="sng" spc="-10" dirty="0">
                <a:solidFill>
                  <a:srgbClr val="002599"/>
                </a:solidFill>
                <a:latin typeface="Arial"/>
                <a:cs typeface="Arial"/>
              </a:rPr>
              <a:t>If the form is not visible, download the form to use it.</a:t>
            </a:r>
            <a:endParaRPr sz="1200" i="1" u="sng" dirty="0">
              <a:latin typeface="Arial"/>
              <a:cs typeface="Arial"/>
            </a:endParaRPr>
          </a:p>
          <a:p>
            <a:pPr marL="239395" indent="-226695">
              <a:lnSpc>
                <a:spcPct val="100000"/>
              </a:lnSpc>
              <a:spcBef>
                <a:spcPts val="819"/>
              </a:spcBef>
              <a:buFont typeface="Arial"/>
              <a:buChar char="•"/>
              <a:tabLst>
                <a:tab pos="239395" algn="l"/>
              </a:tabLst>
            </a:pPr>
            <a:r>
              <a:rPr sz="2000" b="1" dirty="0">
                <a:solidFill>
                  <a:srgbClr val="001866"/>
                </a:solidFill>
                <a:latin typeface="Arial"/>
                <a:cs typeface="Arial"/>
              </a:rPr>
              <a:t>When</a:t>
            </a:r>
            <a:r>
              <a:rPr sz="2000" b="1" spc="-25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2000" b="1" dirty="0">
                <a:solidFill>
                  <a:srgbClr val="001866"/>
                </a:solidFill>
                <a:latin typeface="Arial"/>
                <a:cs typeface="Arial"/>
              </a:rPr>
              <a:t>filling</a:t>
            </a:r>
            <a:r>
              <a:rPr sz="2000" b="1" spc="-30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2000" b="1" dirty="0">
                <a:solidFill>
                  <a:srgbClr val="001866"/>
                </a:solidFill>
                <a:latin typeface="Arial"/>
                <a:cs typeface="Arial"/>
              </a:rPr>
              <a:t>out</a:t>
            </a:r>
            <a:r>
              <a:rPr sz="2000" b="1" spc="-20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2000" b="1" dirty="0">
                <a:solidFill>
                  <a:srgbClr val="001866"/>
                </a:solidFill>
                <a:latin typeface="Arial"/>
                <a:cs typeface="Arial"/>
              </a:rPr>
              <a:t>the</a:t>
            </a:r>
            <a:r>
              <a:rPr sz="2000" b="1" spc="-20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2000" b="1" dirty="0">
                <a:solidFill>
                  <a:srgbClr val="001866"/>
                </a:solidFill>
                <a:latin typeface="Arial"/>
                <a:cs typeface="Arial"/>
              </a:rPr>
              <a:t>DD</a:t>
            </a:r>
            <a:r>
              <a:rPr sz="2000" b="1" spc="-20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2000" b="1" dirty="0">
                <a:solidFill>
                  <a:srgbClr val="001866"/>
                </a:solidFill>
                <a:latin typeface="Arial"/>
                <a:cs typeface="Arial"/>
              </a:rPr>
              <a:t>Form</a:t>
            </a:r>
            <a:r>
              <a:rPr sz="2000" b="1" spc="-20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2000" b="1" dirty="0">
                <a:solidFill>
                  <a:srgbClr val="001866"/>
                </a:solidFill>
                <a:latin typeface="Arial"/>
                <a:cs typeface="Arial"/>
              </a:rPr>
              <a:t>2875,</a:t>
            </a:r>
            <a:r>
              <a:rPr sz="2000" b="1" spc="-40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2000" b="1" dirty="0">
                <a:solidFill>
                  <a:srgbClr val="001866"/>
                </a:solidFill>
                <a:latin typeface="Arial"/>
                <a:cs typeface="Arial"/>
              </a:rPr>
              <a:t>the</a:t>
            </a:r>
            <a:r>
              <a:rPr sz="2000" b="1" spc="-20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2000" b="1" dirty="0">
                <a:solidFill>
                  <a:srgbClr val="001866"/>
                </a:solidFill>
                <a:latin typeface="Arial"/>
                <a:cs typeface="Arial"/>
              </a:rPr>
              <a:t>following</a:t>
            </a:r>
            <a:r>
              <a:rPr sz="2000" b="1" spc="-55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2000" b="1" dirty="0">
                <a:solidFill>
                  <a:srgbClr val="001866"/>
                </a:solidFill>
                <a:latin typeface="Arial"/>
                <a:cs typeface="Arial"/>
              </a:rPr>
              <a:t>rules</a:t>
            </a:r>
            <a:r>
              <a:rPr sz="2000" b="1" spc="-30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2000" b="1" spc="-10" dirty="0">
                <a:solidFill>
                  <a:srgbClr val="001866"/>
                </a:solidFill>
                <a:latin typeface="Arial"/>
                <a:cs typeface="Arial"/>
              </a:rPr>
              <a:t>apply:</a:t>
            </a:r>
            <a:endParaRPr sz="2000" dirty="0">
              <a:latin typeface="Arial"/>
              <a:cs typeface="Arial"/>
            </a:endParaRPr>
          </a:p>
          <a:p>
            <a:pPr marL="581025" marR="85725" lvl="1" indent="-227329">
              <a:lnSpc>
                <a:spcPts val="1630"/>
              </a:lnSpc>
              <a:spcBef>
                <a:spcPts val="985"/>
              </a:spcBef>
              <a:buFont typeface="Arial"/>
              <a:buChar char="-"/>
              <a:tabLst>
                <a:tab pos="581025" algn="l"/>
              </a:tabLst>
            </a:pPr>
            <a:r>
              <a:rPr sz="1600" b="1" dirty="0">
                <a:solidFill>
                  <a:srgbClr val="001866"/>
                </a:solidFill>
                <a:latin typeface="Arial"/>
                <a:cs typeface="Arial"/>
              </a:rPr>
              <a:t>From</a:t>
            </a:r>
            <a:r>
              <a:rPr sz="1600" b="1" spc="-30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1600" b="1" dirty="0">
                <a:solidFill>
                  <a:srgbClr val="001866"/>
                </a:solidFill>
                <a:latin typeface="Arial"/>
                <a:cs typeface="Arial"/>
              </a:rPr>
              <a:t>the</a:t>
            </a:r>
            <a:r>
              <a:rPr sz="1600" b="1" spc="-30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1600" b="1" dirty="0">
                <a:solidFill>
                  <a:srgbClr val="001866"/>
                </a:solidFill>
                <a:latin typeface="Arial"/>
                <a:cs typeface="Arial"/>
              </a:rPr>
              <a:t>dropdown</a:t>
            </a:r>
            <a:r>
              <a:rPr sz="1600" b="1" spc="-45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1600" b="1" dirty="0">
                <a:solidFill>
                  <a:srgbClr val="001866"/>
                </a:solidFill>
                <a:latin typeface="Arial"/>
                <a:cs typeface="Arial"/>
              </a:rPr>
              <a:t>at</a:t>
            </a:r>
            <a:r>
              <a:rPr sz="1600" b="1" spc="-35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1600" b="1" dirty="0">
                <a:solidFill>
                  <a:srgbClr val="001866"/>
                </a:solidFill>
                <a:latin typeface="Arial"/>
                <a:cs typeface="Arial"/>
              </a:rPr>
              <a:t>the</a:t>
            </a:r>
            <a:r>
              <a:rPr sz="1600" b="1" spc="-30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1600" b="1" dirty="0">
                <a:solidFill>
                  <a:srgbClr val="001866"/>
                </a:solidFill>
                <a:latin typeface="Arial"/>
                <a:cs typeface="Arial"/>
              </a:rPr>
              <a:t>top</a:t>
            </a:r>
            <a:r>
              <a:rPr sz="1600" b="1" spc="-25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1600" b="1" dirty="0">
                <a:solidFill>
                  <a:srgbClr val="001866"/>
                </a:solidFill>
                <a:latin typeface="Arial"/>
                <a:cs typeface="Arial"/>
              </a:rPr>
              <a:t>of</a:t>
            </a:r>
            <a:r>
              <a:rPr sz="1600" b="1" spc="-25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1600" b="1" dirty="0">
                <a:solidFill>
                  <a:srgbClr val="001866"/>
                </a:solidFill>
                <a:latin typeface="Arial"/>
                <a:cs typeface="Arial"/>
              </a:rPr>
              <a:t>the</a:t>
            </a:r>
            <a:r>
              <a:rPr sz="1600" b="1" spc="-30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1600" b="1" dirty="0">
                <a:solidFill>
                  <a:srgbClr val="001866"/>
                </a:solidFill>
                <a:latin typeface="Arial"/>
                <a:cs typeface="Arial"/>
              </a:rPr>
              <a:t>form,</a:t>
            </a:r>
            <a:r>
              <a:rPr sz="1600" b="1" spc="-10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1600" b="1" dirty="0">
                <a:solidFill>
                  <a:srgbClr val="001866"/>
                </a:solidFill>
                <a:latin typeface="Arial"/>
                <a:cs typeface="Arial"/>
              </a:rPr>
              <a:t>select</a:t>
            </a:r>
            <a:r>
              <a:rPr sz="1600" b="1" spc="-20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1600" b="1" dirty="0">
                <a:solidFill>
                  <a:srgbClr val="001866"/>
                </a:solidFill>
                <a:latin typeface="Arial"/>
                <a:cs typeface="Arial"/>
              </a:rPr>
              <a:t>“CUI”.</a:t>
            </a:r>
            <a:r>
              <a:rPr sz="1600" b="1" spc="-45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1600" b="1" dirty="0">
                <a:solidFill>
                  <a:srgbClr val="001866"/>
                </a:solidFill>
                <a:latin typeface="Arial"/>
                <a:cs typeface="Arial"/>
              </a:rPr>
              <a:t>Any</a:t>
            </a:r>
            <a:r>
              <a:rPr sz="1600" b="1" spc="5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1600" b="1" dirty="0">
                <a:solidFill>
                  <a:srgbClr val="001866"/>
                </a:solidFill>
                <a:latin typeface="Arial"/>
                <a:cs typeface="Arial"/>
              </a:rPr>
              <a:t>other</a:t>
            </a:r>
            <a:r>
              <a:rPr sz="1600" b="1" spc="-20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1600" b="1" dirty="0">
                <a:solidFill>
                  <a:srgbClr val="001866"/>
                </a:solidFill>
                <a:latin typeface="Arial"/>
                <a:cs typeface="Arial"/>
              </a:rPr>
              <a:t>option</a:t>
            </a:r>
            <a:r>
              <a:rPr sz="1600" b="1" spc="-25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1600" b="1" dirty="0">
                <a:solidFill>
                  <a:srgbClr val="001866"/>
                </a:solidFill>
                <a:latin typeface="Arial"/>
                <a:cs typeface="Arial"/>
              </a:rPr>
              <a:t>will</a:t>
            </a:r>
            <a:r>
              <a:rPr sz="1600" b="1" spc="-45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1600" b="1" dirty="0">
                <a:solidFill>
                  <a:srgbClr val="001866"/>
                </a:solidFill>
                <a:latin typeface="Arial"/>
                <a:cs typeface="Arial"/>
              </a:rPr>
              <a:t>result</a:t>
            </a:r>
            <a:r>
              <a:rPr sz="1600" b="1" spc="-25" dirty="0">
                <a:solidFill>
                  <a:srgbClr val="001866"/>
                </a:solidFill>
                <a:latin typeface="Arial"/>
                <a:cs typeface="Arial"/>
              </a:rPr>
              <a:t> in </a:t>
            </a:r>
            <a:r>
              <a:rPr sz="1600" b="1" dirty="0">
                <a:solidFill>
                  <a:srgbClr val="001866"/>
                </a:solidFill>
                <a:latin typeface="Arial"/>
                <a:cs typeface="Arial"/>
              </a:rPr>
              <a:t>the</a:t>
            </a:r>
            <a:r>
              <a:rPr sz="1600" b="1" spc="-35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1600" b="1" dirty="0">
                <a:solidFill>
                  <a:srgbClr val="001866"/>
                </a:solidFill>
                <a:latin typeface="Arial"/>
                <a:cs typeface="Arial"/>
              </a:rPr>
              <a:t>form</a:t>
            </a:r>
            <a:r>
              <a:rPr sz="1600" b="1" spc="-10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1600" b="1" dirty="0">
                <a:solidFill>
                  <a:srgbClr val="001866"/>
                </a:solidFill>
                <a:latin typeface="Arial"/>
                <a:cs typeface="Arial"/>
              </a:rPr>
              <a:t>being</a:t>
            </a:r>
            <a:r>
              <a:rPr sz="1600" b="1" spc="-25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1600" b="1" spc="-10" dirty="0">
                <a:solidFill>
                  <a:srgbClr val="001866"/>
                </a:solidFill>
                <a:latin typeface="Arial"/>
                <a:cs typeface="Arial"/>
              </a:rPr>
              <a:t>returned.</a:t>
            </a:r>
            <a:endParaRPr sz="1600" dirty="0">
              <a:latin typeface="Arial"/>
              <a:cs typeface="Arial"/>
            </a:endParaRPr>
          </a:p>
          <a:p>
            <a:pPr marL="581025" marR="75565" lvl="1" indent="-227329">
              <a:lnSpc>
                <a:spcPts val="1630"/>
              </a:lnSpc>
              <a:spcBef>
                <a:spcPts val="965"/>
              </a:spcBef>
              <a:buFont typeface="Arial"/>
              <a:buChar char="-"/>
              <a:tabLst>
                <a:tab pos="581025" algn="l"/>
              </a:tabLst>
            </a:pPr>
            <a:r>
              <a:rPr sz="1600" b="1" dirty="0">
                <a:solidFill>
                  <a:srgbClr val="001866"/>
                </a:solidFill>
                <a:latin typeface="Arial"/>
                <a:cs typeface="Arial"/>
              </a:rPr>
              <a:t>System</a:t>
            </a:r>
            <a:r>
              <a:rPr sz="1600" b="1" spc="-20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1600" b="1" dirty="0">
                <a:solidFill>
                  <a:srgbClr val="001866"/>
                </a:solidFill>
                <a:latin typeface="Arial"/>
                <a:cs typeface="Arial"/>
              </a:rPr>
              <a:t>Name,</a:t>
            </a:r>
            <a:r>
              <a:rPr sz="1600" b="1" spc="-40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1600" b="1" dirty="0">
                <a:solidFill>
                  <a:srgbClr val="001866"/>
                </a:solidFill>
                <a:latin typeface="Arial"/>
                <a:cs typeface="Arial"/>
              </a:rPr>
              <a:t>specify</a:t>
            </a:r>
            <a:r>
              <a:rPr sz="1600" b="1" spc="-40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1600" b="1" dirty="0">
                <a:solidFill>
                  <a:srgbClr val="001866"/>
                </a:solidFill>
                <a:latin typeface="Arial"/>
                <a:cs typeface="Arial"/>
              </a:rPr>
              <a:t>it</a:t>
            </a:r>
            <a:r>
              <a:rPr sz="1600" b="1" spc="-45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1600" b="1" dirty="0">
                <a:solidFill>
                  <a:srgbClr val="001866"/>
                </a:solidFill>
                <a:latin typeface="Arial"/>
                <a:cs typeface="Arial"/>
              </a:rPr>
              <a:t>as</a:t>
            </a:r>
            <a:r>
              <a:rPr sz="1600" b="1" spc="-55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1600" b="1" dirty="0">
                <a:solidFill>
                  <a:srgbClr val="001866"/>
                </a:solidFill>
                <a:latin typeface="Arial"/>
                <a:cs typeface="Arial"/>
              </a:rPr>
              <a:t>“My</a:t>
            </a:r>
            <a:r>
              <a:rPr sz="1600" b="1" spc="-50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1600" b="1" dirty="0">
                <a:solidFill>
                  <a:srgbClr val="001866"/>
                </a:solidFill>
                <a:latin typeface="Arial"/>
                <a:cs typeface="Arial"/>
              </a:rPr>
              <a:t>Navy</a:t>
            </a:r>
            <a:r>
              <a:rPr sz="1600" b="1" spc="-25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1600" b="1" dirty="0">
                <a:solidFill>
                  <a:srgbClr val="001866"/>
                </a:solidFill>
                <a:latin typeface="Arial"/>
                <a:cs typeface="Arial"/>
              </a:rPr>
              <a:t>Assignment”</a:t>
            </a:r>
            <a:r>
              <a:rPr sz="1600" b="1" spc="5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1600" b="1" dirty="0">
                <a:solidFill>
                  <a:srgbClr val="001866"/>
                </a:solidFill>
                <a:latin typeface="Arial"/>
                <a:cs typeface="Arial"/>
              </a:rPr>
              <a:t>if</a:t>
            </a:r>
            <a:r>
              <a:rPr sz="1600" b="1" spc="-50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1600" b="1" dirty="0">
                <a:solidFill>
                  <a:srgbClr val="001866"/>
                </a:solidFill>
                <a:latin typeface="Arial"/>
                <a:cs typeface="Arial"/>
              </a:rPr>
              <a:t>you</a:t>
            </a:r>
            <a:r>
              <a:rPr sz="1600" b="1" spc="-25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1600" b="1" dirty="0">
                <a:solidFill>
                  <a:srgbClr val="001866"/>
                </a:solidFill>
                <a:latin typeface="Arial"/>
                <a:cs typeface="Arial"/>
              </a:rPr>
              <a:t>are</a:t>
            </a:r>
            <a:r>
              <a:rPr sz="1600" b="1" spc="-45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1600" b="1" dirty="0">
                <a:solidFill>
                  <a:srgbClr val="001866"/>
                </a:solidFill>
                <a:latin typeface="Arial"/>
                <a:cs typeface="Arial"/>
              </a:rPr>
              <a:t>only</a:t>
            </a:r>
            <a:r>
              <a:rPr sz="1600" b="1" spc="-45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1600" b="1" dirty="0">
                <a:solidFill>
                  <a:srgbClr val="001866"/>
                </a:solidFill>
                <a:latin typeface="Arial"/>
                <a:cs typeface="Arial"/>
              </a:rPr>
              <a:t>requesting</a:t>
            </a:r>
            <a:r>
              <a:rPr sz="1600" b="1" spc="-30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1600" b="1" spc="-25" dirty="0">
                <a:solidFill>
                  <a:srgbClr val="001866"/>
                </a:solidFill>
                <a:latin typeface="Arial"/>
                <a:cs typeface="Arial"/>
              </a:rPr>
              <a:t>MNA </a:t>
            </a:r>
            <a:r>
              <a:rPr sz="1600" b="1" dirty="0">
                <a:solidFill>
                  <a:srgbClr val="001866"/>
                </a:solidFill>
                <a:latin typeface="Arial"/>
                <a:cs typeface="Arial"/>
              </a:rPr>
              <a:t>access.</a:t>
            </a:r>
            <a:r>
              <a:rPr sz="1600" b="1" spc="-45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1600" b="1" dirty="0">
                <a:solidFill>
                  <a:srgbClr val="001866"/>
                </a:solidFill>
                <a:latin typeface="Arial"/>
                <a:cs typeface="Arial"/>
              </a:rPr>
              <a:t>If</a:t>
            </a:r>
            <a:r>
              <a:rPr sz="1600" b="1" spc="-40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1600" b="1" dirty="0">
                <a:solidFill>
                  <a:srgbClr val="001866"/>
                </a:solidFill>
                <a:latin typeface="Arial"/>
                <a:cs typeface="Arial"/>
              </a:rPr>
              <a:t>you</a:t>
            </a:r>
            <a:r>
              <a:rPr sz="1600" b="1" spc="-30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1600" b="1" dirty="0">
                <a:solidFill>
                  <a:srgbClr val="001866"/>
                </a:solidFill>
                <a:latin typeface="Arial"/>
                <a:cs typeface="Arial"/>
              </a:rPr>
              <a:t>are</a:t>
            </a:r>
            <a:r>
              <a:rPr sz="1600" b="1" spc="-45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1600" b="1" dirty="0">
                <a:solidFill>
                  <a:srgbClr val="001866"/>
                </a:solidFill>
                <a:latin typeface="Arial"/>
                <a:cs typeface="Arial"/>
              </a:rPr>
              <a:t>requesting</a:t>
            </a:r>
            <a:r>
              <a:rPr sz="1600" b="1" spc="-25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1600" b="1" dirty="0">
                <a:solidFill>
                  <a:srgbClr val="001866"/>
                </a:solidFill>
                <a:latin typeface="Arial"/>
                <a:cs typeface="Arial"/>
              </a:rPr>
              <a:t>EAIS,</a:t>
            </a:r>
            <a:r>
              <a:rPr sz="1600" b="1" spc="10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lang="en-US" sz="1600" b="1" spc="10" dirty="0">
                <a:solidFill>
                  <a:srgbClr val="001866"/>
                </a:solidFill>
                <a:latin typeface="Arial"/>
                <a:cs typeface="Arial"/>
              </a:rPr>
              <a:t>OAIS, or </a:t>
            </a:r>
            <a:r>
              <a:rPr sz="1600" b="1" dirty="0">
                <a:solidFill>
                  <a:srgbClr val="001866"/>
                </a:solidFill>
                <a:latin typeface="Arial"/>
                <a:cs typeface="Arial"/>
              </a:rPr>
              <a:t>ODIS access,</a:t>
            </a:r>
            <a:r>
              <a:rPr sz="1600" b="1" spc="-55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1600" b="1" dirty="0">
                <a:solidFill>
                  <a:srgbClr val="001866"/>
                </a:solidFill>
                <a:latin typeface="Arial"/>
                <a:cs typeface="Arial"/>
              </a:rPr>
              <a:t>mention</a:t>
            </a:r>
            <a:r>
              <a:rPr sz="1600" b="1" spc="-15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1600" b="1" dirty="0">
                <a:solidFill>
                  <a:srgbClr val="001866"/>
                </a:solidFill>
                <a:latin typeface="Arial"/>
                <a:cs typeface="Arial"/>
              </a:rPr>
              <a:t>the</a:t>
            </a:r>
            <a:r>
              <a:rPr sz="1600" b="1" spc="-50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1600" b="1" spc="-10" dirty="0">
                <a:solidFill>
                  <a:srgbClr val="001866"/>
                </a:solidFill>
                <a:latin typeface="Arial"/>
                <a:cs typeface="Arial"/>
              </a:rPr>
              <a:t>relevant </a:t>
            </a:r>
            <a:r>
              <a:rPr sz="1600" b="1" dirty="0">
                <a:solidFill>
                  <a:srgbClr val="001866"/>
                </a:solidFill>
                <a:latin typeface="Arial"/>
                <a:cs typeface="Arial"/>
              </a:rPr>
              <a:t>system</a:t>
            </a:r>
            <a:r>
              <a:rPr sz="1600" b="1" spc="-30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1600" b="1" dirty="0">
                <a:solidFill>
                  <a:srgbClr val="001866"/>
                </a:solidFill>
                <a:latin typeface="Arial"/>
                <a:cs typeface="Arial"/>
              </a:rPr>
              <a:t>name</a:t>
            </a:r>
            <a:r>
              <a:rPr sz="1600" b="1" spc="-60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1600" b="1" spc="-10" dirty="0">
                <a:solidFill>
                  <a:srgbClr val="001866"/>
                </a:solidFill>
                <a:latin typeface="Arial"/>
                <a:cs typeface="Arial"/>
              </a:rPr>
              <a:t>accordingly.</a:t>
            </a:r>
            <a:endParaRPr sz="1600" dirty="0">
              <a:latin typeface="Arial"/>
              <a:cs typeface="Arial"/>
            </a:endParaRPr>
          </a:p>
          <a:p>
            <a:pPr marL="581025" lvl="1" indent="-227329">
              <a:lnSpc>
                <a:spcPct val="100000"/>
              </a:lnSpc>
              <a:spcBef>
                <a:spcPts val="670"/>
              </a:spcBef>
              <a:buFont typeface="Arial"/>
              <a:buChar char="-"/>
              <a:tabLst>
                <a:tab pos="581025" algn="l"/>
              </a:tabLst>
            </a:pPr>
            <a:r>
              <a:rPr sz="1600" b="1" dirty="0">
                <a:solidFill>
                  <a:srgbClr val="001866"/>
                </a:solidFill>
                <a:latin typeface="Arial"/>
                <a:cs typeface="Arial"/>
              </a:rPr>
              <a:t>Location</a:t>
            </a:r>
            <a:r>
              <a:rPr sz="1600" b="1" spc="-10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1600" b="1" dirty="0">
                <a:solidFill>
                  <a:srgbClr val="001866"/>
                </a:solidFill>
                <a:latin typeface="Arial"/>
                <a:cs typeface="Arial"/>
              </a:rPr>
              <a:t>is:</a:t>
            </a:r>
            <a:r>
              <a:rPr lang="en-US" sz="1600" b="1" dirty="0">
                <a:solidFill>
                  <a:srgbClr val="001866"/>
                </a:solidFill>
                <a:latin typeface="Arial"/>
                <a:cs typeface="Arial"/>
              </a:rPr>
              <a:t> Charleston, SC</a:t>
            </a:r>
            <a:r>
              <a:rPr sz="1600" b="1" spc="390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endParaRPr sz="1600" dirty="0">
              <a:latin typeface="Arial"/>
              <a:cs typeface="Arial"/>
            </a:endParaRPr>
          </a:p>
          <a:p>
            <a:pPr marL="581025" lvl="1" indent="-227329">
              <a:lnSpc>
                <a:spcPct val="100000"/>
              </a:lnSpc>
              <a:spcBef>
                <a:spcPts val="675"/>
              </a:spcBef>
              <a:buFont typeface="Arial"/>
              <a:buChar char="-"/>
              <a:tabLst>
                <a:tab pos="581025" algn="l"/>
              </a:tabLst>
            </a:pPr>
            <a:r>
              <a:rPr sz="1600" b="1" dirty="0">
                <a:solidFill>
                  <a:srgbClr val="001866"/>
                </a:solidFill>
                <a:latin typeface="Arial"/>
                <a:cs typeface="Arial"/>
              </a:rPr>
              <a:t>Blocks</a:t>
            </a:r>
            <a:r>
              <a:rPr sz="1600" b="1" spc="-25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1600" b="1" dirty="0">
                <a:solidFill>
                  <a:srgbClr val="001866"/>
                </a:solidFill>
                <a:latin typeface="Arial"/>
                <a:cs typeface="Arial"/>
              </a:rPr>
              <a:t>1</a:t>
            </a:r>
            <a:r>
              <a:rPr sz="1600" b="1" spc="-30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1600" b="1" dirty="0">
                <a:solidFill>
                  <a:srgbClr val="001866"/>
                </a:solidFill>
                <a:latin typeface="Arial"/>
                <a:cs typeface="Arial"/>
              </a:rPr>
              <a:t>through</a:t>
            </a:r>
            <a:r>
              <a:rPr sz="1600" b="1" spc="-5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1600" b="1" dirty="0">
                <a:solidFill>
                  <a:srgbClr val="001866"/>
                </a:solidFill>
                <a:latin typeface="Arial"/>
                <a:cs typeface="Arial"/>
              </a:rPr>
              <a:t>9</a:t>
            </a:r>
            <a:r>
              <a:rPr sz="1600" b="1" spc="-20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1600" b="1" dirty="0">
                <a:solidFill>
                  <a:srgbClr val="001866"/>
                </a:solidFill>
                <a:latin typeface="Arial"/>
                <a:cs typeface="Arial"/>
              </a:rPr>
              <a:t>must</a:t>
            </a:r>
            <a:r>
              <a:rPr sz="1600" b="1" spc="-10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1600" b="1" dirty="0">
                <a:solidFill>
                  <a:srgbClr val="001866"/>
                </a:solidFill>
                <a:latin typeface="Arial"/>
                <a:cs typeface="Arial"/>
              </a:rPr>
              <a:t>be</a:t>
            </a:r>
            <a:r>
              <a:rPr sz="1600" b="1" spc="-35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1600" b="1" dirty="0">
                <a:solidFill>
                  <a:srgbClr val="001866"/>
                </a:solidFill>
                <a:latin typeface="Arial"/>
                <a:cs typeface="Arial"/>
              </a:rPr>
              <a:t>filled</a:t>
            </a:r>
            <a:r>
              <a:rPr sz="1600" b="1" spc="-5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1600" b="1" dirty="0">
                <a:solidFill>
                  <a:srgbClr val="001866"/>
                </a:solidFill>
                <a:latin typeface="Arial"/>
                <a:cs typeface="Arial"/>
              </a:rPr>
              <a:t>out</a:t>
            </a:r>
            <a:r>
              <a:rPr sz="1600" b="1" spc="-10" dirty="0">
                <a:solidFill>
                  <a:srgbClr val="001866"/>
                </a:solidFill>
                <a:latin typeface="Arial"/>
                <a:cs typeface="Arial"/>
              </a:rPr>
              <a:t> completely</a:t>
            </a:r>
            <a:endParaRPr sz="1600" dirty="0">
              <a:latin typeface="Arial"/>
              <a:cs typeface="Arial"/>
            </a:endParaRPr>
          </a:p>
          <a:p>
            <a:pPr marL="581025" lvl="1" indent="-227329">
              <a:lnSpc>
                <a:spcPct val="100000"/>
              </a:lnSpc>
              <a:spcBef>
                <a:spcPts val="675"/>
              </a:spcBef>
              <a:buFont typeface="Arial"/>
              <a:buChar char="-"/>
              <a:tabLst>
                <a:tab pos="581025" algn="l"/>
              </a:tabLst>
            </a:pPr>
            <a:r>
              <a:rPr sz="1600" b="1" dirty="0">
                <a:solidFill>
                  <a:srgbClr val="001866"/>
                </a:solidFill>
                <a:latin typeface="Arial"/>
                <a:cs typeface="Arial"/>
              </a:rPr>
              <a:t>Block</a:t>
            </a:r>
            <a:r>
              <a:rPr sz="1600" b="1" spc="-30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1600" b="1" dirty="0">
                <a:solidFill>
                  <a:srgbClr val="001866"/>
                </a:solidFill>
                <a:latin typeface="Arial"/>
                <a:cs typeface="Arial"/>
              </a:rPr>
              <a:t>10</a:t>
            </a:r>
            <a:r>
              <a:rPr sz="1600" b="1" spc="-35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1600" b="1" dirty="0">
                <a:solidFill>
                  <a:srgbClr val="001866"/>
                </a:solidFill>
                <a:latin typeface="Arial"/>
                <a:cs typeface="Arial"/>
              </a:rPr>
              <a:t>must</a:t>
            </a:r>
            <a:r>
              <a:rPr sz="1600" b="1" spc="-10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1600" b="1" dirty="0">
                <a:solidFill>
                  <a:srgbClr val="001866"/>
                </a:solidFill>
                <a:latin typeface="Arial"/>
                <a:cs typeface="Arial"/>
              </a:rPr>
              <a:t>reflect</a:t>
            </a:r>
            <a:r>
              <a:rPr sz="1600" b="1" spc="-15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1600" b="1" dirty="0">
                <a:solidFill>
                  <a:srgbClr val="001866"/>
                </a:solidFill>
                <a:latin typeface="Arial"/>
                <a:cs typeface="Arial"/>
              </a:rPr>
              <a:t>a</a:t>
            </a:r>
            <a:r>
              <a:rPr sz="1600" b="1" spc="-25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1600" b="1" dirty="0">
                <a:solidFill>
                  <a:srgbClr val="001866"/>
                </a:solidFill>
                <a:latin typeface="Arial"/>
                <a:cs typeface="Arial"/>
              </a:rPr>
              <a:t>date</a:t>
            </a:r>
            <a:r>
              <a:rPr sz="1600" b="1" spc="-20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1600" b="1" dirty="0">
                <a:solidFill>
                  <a:srgbClr val="001866"/>
                </a:solidFill>
                <a:latin typeface="Arial"/>
                <a:cs typeface="Arial"/>
              </a:rPr>
              <a:t>of</a:t>
            </a:r>
            <a:r>
              <a:rPr sz="1600" b="1" spc="-5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1600" b="1" u="sng" dirty="0">
                <a:solidFill>
                  <a:srgbClr val="001866"/>
                </a:solidFill>
                <a:uFill>
                  <a:solidFill>
                    <a:srgbClr val="001866"/>
                  </a:solidFill>
                </a:uFill>
                <a:latin typeface="Arial"/>
                <a:cs typeface="Arial"/>
              </a:rPr>
              <a:t>1</a:t>
            </a:r>
            <a:r>
              <a:rPr sz="1600" b="1" u="sng" spc="-35" dirty="0">
                <a:solidFill>
                  <a:srgbClr val="001866"/>
                </a:solidFill>
                <a:uFill>
                  <a:solidFill>
                    <a:srgbClr val="001866"/>
                  </a:solidFill>
                </a:uFill>
                <a:latin typeface="Arial"/>
                <a:cs typeface="Arial"/>
              </a:rPr>
              <a:t> </a:t>
            </a:r>
            <a:r>
              <a:rPr sz="1600" b="1" u="sng" dirty="0">
                <a:solidFill>
                  <a:srgbClr val="001866"/>
                </a:solidFill>
                <a:uFill>
                  <a:solidFill>
                    <a:srgbClr val="001866"/>
                  </a:solidFill>
                </a:uFill>
                <a:latin typeface="Arial"/>
                <a:cs typeface="Arial"/>
              </a:rPr>
              <a:t>OCT</a:t>
            </a:r>
            <a:r>
              <a:rPr sz="1600" b="1" u="sng" spc="-20" dirty="0">
                <a:solidFill>
                  <a:srgbClr val="001866"/>
                </a:solidFill>
                <a:uFill>
                  <a:solidFill>
                    <a:srgbClr val="001866"/>
                  </a:solidFill>
                </a:uFill>
                <a:latin typeface="Arial"/>
                <a:cs typeface="Arial"/>
              </a:rPr>
              <a:t> </a:t>
            </a:r>
            <a:r>
              <a:rPr sz="1600" b="1" u="sng" dirty="0">
                <a:solidFill>
                  <a:srgbClr val="001866"/>
                </a:solidFill>
                <a:uFill>
                  <a:solidFill>
                    <a:srgbClr val="001866"/>
                  </a:solidFill>
                </a:uFill>
                <a:latin typeface="Arial"/>
                <a:cs typeface="Arial"/>
              </a:rPr>
              <a:t>of</a:t>
            </a:r>
            <a:r>
              <a:rPr sz="1600" b="1" u="sng" spc="-30" dirty="0">
                <a:solidFill>
                  <a:srgbClr val="001866"/>
                </a:solidFill>
                <a:uFill>
                  <a:solidFill>
                    <a:srgbClr val="001866"/>
                  </a:solidFill>
                </a:uFill>
                <a:latin typeface="Arial"/>
                <a:cs typeface="Arial"/>
              </a:rPr>
              <a:t> </a:t>
            </a:r>
            <a:r>
              <a:rPr sz="1600" b="1" u="sng" dirty="0">
                <a:solidFill>
                  <a:srgbClr val="001866"/>
                </a:solidFill>
                <a:uFill>
                  <a:solidFill>
                    <a:srgbClr val="001866"/>
                  </a:solidFill>
                </a:uFill>
                <a:latin typeface="Arial"/>
                <a:cs typeface="Arial"/>
              </a:rPr>
              <a:t>the</a:t>
            </a:r>
            <a:r>
              <a:rPr sz="1600" b="1" u="sng" spc="-15" dirty="0">
                <a:solidFill>
                  <a:srgbClr val="001866"/>
                </a:solidFill>
                <a:uFill>
                  <a:solidFill>
                    <a:srgbClr val="001866"/>
                  </a:solidFill>
                </a:uFill>
                <a:latin typeface="Arial"/>
                <a:cs typeface="Arial"/>
              </a:rPr>
              <a:t> </a:t>
            </a:r>
            <a:r>
              <a:rPr sz="1600" b="1" u="sng" dirty="0">
                <a:solidFill>
                  <a:srgbClr val="001866"/>
                </a:solidFill>
                <a:uFill>
                  <a:solidFill>
                    <a:srgbClr val="001866"/>
                  </a:solidFill>
                </a:uFill>
                <a:latin typeface="Arial"/>
                <a:cs typeface="Arial"/>
              </a:rPr>
              <a:t>current</a:t>
            </a:r>
            <a:r>
              <a:rPr sz="1600" b="1" u="sng" spc="-15" dirty="0">
                <a:solidFill>
                  <a:srgbClr val="001866"/>
                </a:solidFill>
                <a:uFill>
                  <a:solidFill>
                    <a:srgbClr val="001866"/>
                  </a:solidFill>
                </a:uFill>
                <a:latin typeface="Arial"/>
                <a:cs typeface="Arial"/>
              </a:rPr>
              <a:t> </a:t>
            </a:r>
            <a:r>
              <a:rPr sz="1600" b="1" u="sng" dirty="0">
                <a:solidFill>
                  <a:srgbClr val="001866"/>
                </a:solidFill>
                <a:uFill>
                  <a:solidFill>
                    <a:srgbClr val="001866"/>
                  </a:solidFill>
                </a:uFill>
                <a:latin typeface="Arial"/>
                <a:cs typeface="Arial"/>
              </a:rPr>
              <a:t>Fiscal</a:t>
            </a:r>
            <a:r>
              <a:rPr sz="1600" b="1" u="sng" spc="-30" dirty="0">
                <a:solidFill>
                  <a:srgbClr val="001866"/>
                </a:solidFill>
                <a:uFill>
                  <a:solidFill>
                    <a:srgbClr val="001866"/>
                  </a:solidFill>
                </a:uFill>
                <a:latin typeface="Arial"/>
                <a:cs typeface="Arial"/>
              </a:rPr>
              <a:t> </a:t>
            </a:r>
            <a:r>
              <a:rPr sz="1600" b="1" u="sng" dirty="0">
                <a:solidFill>
                  <a:srgbClr val="001866"/>
                </a:solidFill>
                <a:uFill>
                  <a:solidFill>
                    <a:srgbClr val="001866"/>
                  </a:solidFill>
                </a:uFill>
                <a:latin typeface="Arial"/>
                <a:cs typeface="Arial"/>
              </a:rPr>
              <a:t>year</a:t>
            </a:r>
            <a:r>
              <a:rPr sz="1600" b="1" u="sng" spc="15" dirty="0">
                <a:solidFill>
                  <a:srgbClr val="001866"/>
                </a:solidFill>
                <a:uFill>
                  <a:solidFill>
                    <a:srgbClr val="001866"/>
                  </a:solidFill>
                </a:uFill>
                <a:latin typeface="Arial"/>
                <a:cs typeface="Arial"/>
              </a:rPr>
              <a:t> </a:t>
            </a:r>
            <a:r>
              <a:rPr sz="1600" b="1" u="sng" dirty="0">
                <a:solidFill>
                  <a:srgbClr val="001866"/>
                </a:solidFill>
                <a:uFill>
                  <a:solidFill>
                    <a:srgbClr val="001866"/>
                  </a:solidFill>
                </a:uFill>
                <a:latin typeface="Arial"/>
                <a:cs typeface="Arial"/>
              </a:rPr>
              <a:t>or</a:t>
            </a:r>
            <a:r>
              <a:rPr sz="1600" b="1" u="sng" spc="-20" dirty="0">
                <a:solidFill>
                  <a:srgbClr val="001866"/>
                </a:solidFill>
                <a:uFill>
                  <a:solidFill>
                    <a:srgbClr val="001866"/>
                  </a:solidFill>
                </a:uFill>
                <a:latin typeface="Arial"/>
                <a:cs typeface="Arial"/>
              </a:rPr>
              <a:t> </a:t>
            </a:r>
            <a:r>
              <a:rPr sz="1600" b="1" u="sng" spc="-10" dirty="0">
                <a:solidFill>
                  <a:srgbClr val="001866"/>
                </a:solidFill>
                <a:uFill>
                  <a:solidFill>
                    <a:srgbClr val="001866"/>
                  </a:solidFill>
                </a:uFill>
                <a:latin typeface="Arial"/>
                <a:cs typeface="Arial"/>
              </a:rPr>
              <a:t>later</a:t>
            </a:r>
            <a:endParaRPr sz="1600" dirty="0">
              <a:latin typeface="Arial"/>
              <a:cs typeface="Arial"/>
            </a:endParaRPr>
          </a:p>
          <a:p>
            <a:pPr marL="581025" lvl="1" indent="-227329">
              <a:lnSpc>
                <a:spcPct val="100000"/>
              </a:lnSpc>
              <a:spcBef>
                <a:spcPts val="670"/>
              </a:spcBef>
              <a:buFont typeface="Arial"/>
              <a:buChar char="-"/>
              <a:tabLst>
                <a:tab pos="581025" algn="l"/>
              </a:tabLst>
            </a:pPr>
            <a:r>
              <a:rPr sz="1600" b="1" dirty="0">
                <a:solidFill>
                  <a:srgbClr val="001866"/>
                </a:solidFill>
                <a:latin typeface="Arial"/>
                <a:cs typeface="Arial"/>
              </a:rPr>
              <a:t>Block</a:t>
            </a:r>
            <a:r>
              <a:rPr sz="1600" b="1" spc="-40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1600" b="1" dirty="0">
                <a:solidFill>
                  <a:srgbClr val="001866"/>
                </a:solidFill>
                <a:latin typeface="Arial"/>
                <a:cs typeface="Arial"/>
              </a:rPr>
              <a:t>11</a:t>
            </a:r>
            <a:r>
              <a:rPr sz="1600" b="1" spc="-45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1600" b="1" dirty="0">
                <a:solidFill>
                  <a:srgbClr val="001866"/>
                </a:solidFill>
                <a:latin typeface="Arial"/>
                <a:cs typeface="Arial"/>
              </a:rPr>
              <a:t>Digitally</a:t>
            </a:r>
            <a:r>
              <a:rPr sz="1600" b="1" spc="-15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1600" b="1" dirty="0">
                <a:solidFill>
                  <a:srgbClr val="001866"/>
                </a:solidFill>
                <a:latin typeface="Arial"/>
                <a:cs typeface="Arial"/>
              </a:rPr>
              <a:t>signed</a:t>
            </a:r>
            <a:r>
              <a:rPr sz="1600" b="1" spc="-40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1600" b="1" dirty="0">
                <a:solidFill>
                  <a:srgbClr val="001866"/>
                </a:solidFill>
                <a:latin typeface="Arial"/>
                <a:cs typeface="Arial"/>
              </a:rPr>
              <a:t>by</a:t>
            </a:r>
            <a:r>
              <a:rPr sz="1600" b="1" spc="-35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1600" b="1" dirty="0">
                <a:solidFill>
                  <a:srgbClr val="001866"/>
                </a:solidFill>
                <a:latin typeface="Arial"/>
                <a:cs typeface="Arial"/>
              </a:rPr>
              <a:t>requestor</a:t>
            </a:r>
            <a:r>
              <a:rPr sz="1600" b="1" spc="-25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1600" b="1" dirty="0">
                <a:solidFill>
                  <a:srgbClr val="001866"/>
                </a:solidFill>
                <a:latin typeface="Arial"/>
                <a:cs typeface="Arial"/>
              </a:rPr>
              <a:t>(Sign</a:t>
            </a:r>
            <a:r>
              <a:rPr sz="1600" b="1" spc="-30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1600" b="1" dirty="0">
                <a:solidFill>
                  <a:srgbClr val="001866"/>
                </a:solidFill>
                <a:latin typeface="Arial"/>
                <a:cs typeface="Arial"/>
              </a:rPr>
              <a:t>this</a:t>
            </a:r>
            <a:r>
              <a:rPr sz="1600" b="1" spc="-20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1600" b="1" dirty="0">
                <a:solidFill>
                  <a:srgbClr val="001866"/>
                </a:solidFill>
                <a:latin typeface="Arial"/>
                <a:cs typeface="Arial"/>
              </a:rPr>
              <a:t>block</a:t>
            </a:r>
            <a:r>
              <a:rPr sz="1600" b="1" spc="-35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1600" b="1" dirty="0">
                <a:solidFill>
                  <a:srgbClr val="001866"/>
                </a:solidFill>
                <a:latin typeface="Arial"/>
                <a:cs typeface="Arial"/>
              </a:rPr>
              <a:t>before</a:t>
            </a:r>
            <a:r>
              <a:rPr sz="1600" b="1" spc="-25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1600" b="1" dirty="0">
                <a:solidFill>
                  <a:srgbClr val="001866"/>
                </a:solidFill>
                <a:latin typeface="Arial"/>
                <a:cs typeface="Arial"/>
              </a:rPr>
              <a:t>any</a:t>
            </a:r>
            <a:r>
              <a:rPr sz="1600" b="1" spc="-35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1600" b="1" dirty="0">
                <a:solidFill>
                  <a:srgbClr val="001866"/>
                </a:solidFill>
                <a:latin typeface="Arial"/>
                <a:cs typeface="Arial"/>
              </a:rPr>
              <a:t>other</a:t>
            </a:r>
            <a:r>
              <a:rPr sz="1600" b="1" spc="-25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1600" b="1" spc="-10" dirty="0">
                <a:solidFill>
                  <a:srgbClr val="001866"/>
                </a:solidFill>
                <a:latin typeface="Arial"/>
                <a:cs typeface="Arial"/>
              </a:rPr>
              <a:t>signatures).</a:t>
            </a:r>
            <a:endParaRPr sz="1600" dirty="0">
              <a:latin typeface="Arial"/>
              <a:cs typeface="Arial"/>
            </a:endParaRPr>
          </a:p>
          <a:p>
            <a:pPr marL="581025" marR="5080" lvl="1" indent="-227329">
              <a:lnSpc>
                <a:spcPct val="85000"/>
              </a:lnSpc>
              <a:spcBef>
                <a:spcPts val="960"/>
              </a:spcBef>
              <a:buFont typeface="Arial"/>
              <a:buChar char="-"/>
              <a:tabLst>
                <a:tab pos="581025" algn="l"/>
              </a:tabLst>
            </a:pPr>
            <a:r>
              <a:rPr sz="1600" b="1" dirty="0">
                <a:solidFill>
                  <a:srgbClr val="001866"/>
                </a:solidFill>
                <a:latin typeface="Arial"/>
                <a:cs typeface="Arial"/>
              </a:rPr>
              <a:t>Block</a:t>
            </a:r>
            <a:r>
              <a:rPr sz="1600" b="1" spc="-50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1600" b="1" dirty="0">
                <a:solidFill>
                  <a:srgbClr val="001866"/>
                </a:solidFill>
                <a:latin typeface="Arial"/>
                <a:cs typeface="Arial"/>
              </a:rPr>
              <a:t>13</a:t>
            </a:r>
            <a:r>
              <a:rPr sz="1600" b="1" spc="-50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1600" b="1" dirty="0">
                <a:solidFill>
                  <a:srgbClr val="001866"/>
                </a:solidFill>
                <a:latin typeface="Arial"/>
                <a:cs typeface="Arial"/>
              </a:rPr>
              <a:t>–</a:t>
            </a:r>
            <a:r>
              <a:rPr sz="1600" b="1" spc="-40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1600" b="1" dirty="0">
                <a:solidFill>
                  <a:srgbClr val="001866"/>
                </a:solidFill>
                <a:latin typeface="Arial"/>
                <a:cs typeface="Arial"/>
              </a:rPr>
              <a:t>Provide</a:t>
            </a:r>
            <a:r>
              <a:rPr sz="1600" b="1" spc="-15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1600" b="1" dirty="0">
                <a:solidFill>
                  <a:srgbClr val="001866"/>
                </a:solidFill>
                <a:latin typeface="Arial"/>
                <a:cs typeface="Arial"/>
              </a:rPr>
              <a:t>a</a:t>
            </a:r>
            <a:r>
              <a:rPr sz="1600" b="1" spc="-55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1600" b="1" dirty="0">
                <a:solidFill>
                  <a:srgbClr val="001866"/>
                </a:solidFill>
                <a:latin typeface="Arial"/>
                <a:cs typeface="Arial"/>
              </a:rPr>
              <a:t>clear</a:t>
            </a:r>
            <a:r>
              <a:rPr sz="1600" b="1" spc="-40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1600" b="1" dirty="0">
                <a:solidFill>
                  <a:srgbClr val="001866"/>
                </a:solidFill>
                <a:latin typeface="Arial"/>
                <a:cs typeface="Arial"/>
              </a:rPr>
              <a:t>justification for</a:t>
            </a:r>
            <a:r>
              <a:rPr sz="1600" b="1" spc="-40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1600" b="1" dirty="0">
                <a:solidFill>
                  <a:srgbClr val="001866"/>
                </a:solidFill>
                <a:latin typeface="Arial"/>
                <a:cs typeface="Arial"/>
              </a:rPr>
              <a:t>the</a:t>
            </a:r>
            <a:r>
              <a:rPr sz="1600" b="1" spc="-30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1600" b="1" dirty="0">
                <a:solidFill>
                  <a:srgbClr val="001866"/>
                </a:solidFill>
                <a:latin typeface="Arial"/>
                <a:cs typeface="Arial"/>
              </a:rPr>
              <a:t>specific</a:t>
            </a:r>
            <a:r>
              <a:rPr sz="1600" b="1" spc="-40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1600" b="1" dirty="0">
                <a:solidFill>
                  <a:srgbClr val="001866"/>
                </a:solidFill>
                <a:latin typeface="Arial"/>
                <a:cs typeface="Arial"/>
              </a:rPr>
              <a:t>role(s)</a:t>
            </a:r>
            <a:r>
              <a:rPr sz="1600" b="1" spc="-25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1600" b="1" dirty="0">
                <a:solidFill>
                  <a:srgbClr val="001866"/>
                </a:solidFill>
                <a:latin typeface="Arial"/>
                <a:cs typeface="Arial"/>
              </a:rPr>
              <a:t>you</a:t>
            </a:r>
            <a:r>
              <a:rPr sz="1600" b="1" spc="-20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1600" b="1" dirty="0">
                <a:solidFill>
                  <a:srgbClr val="001866"/>
                </a:solidFill>
                <a:latin typeface="Arial"/>
                <a:cs typeface="Arial"/>
              </a:rPr>
              <a:t>are</a:t>
            </a:r>
            <a:r>
              <a:rPr sz="1600" b="1" spc="-40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1600" b="1" dirty="0">
                <a:solidFill>
                  <a:srgbClr val="001866"/>
                </a:solidFill>
                <a:latin typeface="Arial"/>
                <a:cs typeface="Arial"/>
              </a:rPr>
              <a:t>requesting.</a:t>
            </a:r>
            <a:r>
              <a:rPr sz="1600" b="1" spc="-25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1600" b="1" spc="-10" dirty="0">
                <a:solidFill>
                  <a:srgbClr val="001866"/>
                </a:solidFill>
                <a:latin typeface="Arial"/>
                <a:cs typeface="Arial"/>
              </a:rPr>
              <a:t>(i.e., </a:t>
            </a:r>
            <a:r>
              <a:rPr sz="1600" b="1" dirty="0">
                <a:solidFill>
                  <a:srgbClr val="001866"/>
                </a:solidFill>
                <a:latin typeface="Arial"/>
                <a:cs typeface="Arial"/>
              </a:rPr>
              <a:t>To</a:t>
            </a:r>
            <a:r>
              <a:rPr sz="1600" b="1" spc="-40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1600" b="1" dirty="0">
                <a:solidFill>
                  <a:srgbClr val="001866"/>
                </a:solidFill>
                <a:latin typeface="Arial"/>
                <a:cs typeface="Arial"/>
              </a:rPr>
              <a:t>carry</a:t>
            </a:r>
            <a:r>
              <a:rPr sz="1600" b="1" spc="-30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1600" b="1" dirty="0">
                <a:solidFill>
                  <a:srgbClr val="001866"/>
                </a:solidFill>
                <a:latin typeface="Arial"/>
                <a:cs typeface="Arial"/>
              </a:rPr>
              <a:t>out</a:t>
            </a:r>
            <a:r>
              <a:rPr sz="1600" b="1" spc="-35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1600" b="1" dirty="0">
                <a:solidFill>
                  <a:srgbClr val="001866"/>
                </a:solidFill>
                <a:latin typeface="Arial"/>
                <a:cs typeface="Arial"/>
              </a:rPr>
              <a:t>duties</a:t>
            </a:r>
            <a:r>
              <a:rPr sz="1600" b="1" spc="-10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1600" b="1" dirty="0">
                <a:solidFill>
                  <a:srgbClr val="001866"/>
                </a:solidFill>
                <a:latin typeface="Arial"/>
                <a:cs typeface="Arial"/>
              </a:rPr>
              <a:t>as</a:t>
            </a:r>
            <a:r>
              <a:rPr sz="1600" b="1" spc="-45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1600" b="1" dirty="0">
                <a:solidFill>
                  <a:srgbClr val="001866"/>
                </a:solidFill>
                <a:latin typeface="Arial"/>
                <a:cs typeface="Arial"/>
              </a:rPr>
              <a:t>Command</a:t>
            </a:r>
            <a:r>
              <a:rPr sz="1600" b="1" spc="-15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1600" b="1" dirty="0">
                <a:solidFill>
                  <a:srgbClr val="001866"/>
                </a:solidFill>
                <a:latin typeface="Arial"/>
                <a:cs typeface="Arial"/>
              </a:rPr>
              <a:t>Career</a:t>
            </a:r>
            <a:r>
              <a:rPr sz="1600" b="1" spc="-40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1600" b="1" dirty="0">
                <a:solidFill>
                  <a:srgbClr val="001866"/>
                </a:solidFill>
                <a:latin typeface="Arial"/>
                <a:cs typeface="Arial"/>
              </a:rPr>
              <a:t>Counselor.</a:t>
            </a:r>
            <a:r>
              <a:rPr sz="1600" b="1" spc="400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1600" b="1" dirty="0">
                <a:solidFill>
                  <a:srgbClr val="001866"/>
                </a:solidFill>
                <a:latin typeface="Arial"/>
                <a:cs typeface="Arial"/>
              </a:rPr>
              <a:t>Review and</a:t>
            </a:r>
            <a:r>
              <a:rPr sz="1600" b="1" spc="-35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1600" b="1" dirty="0">
                <a:solidFill>
                  <a:srgbClr val="001866"/>
                </a:solidFill>
                <a:latin typeface="Arial"/>
                <a:cs typeface="Arial"/>
              </a:rPr>
              <a:t>provide</a:t>
            </a:r>
            <a:r>
              <a:rPr sz="1600" b="1" spc="-5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1600" b="1" dirty="0">
                <a:solidFill>
                  <a:srgbClr val="001866"/>
                </a:solidFill>
                <a:latin typeface="Arial"/>
                <a:cs typeface="Arial"/>
              </a:rPr>
              <a:t>comments</a:t>
            </a:r>
            <a:r>
              <a:rPr sz="1600" b="1" spc="-15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1600" b="1" spc="-25" dirty="0">
                <a:solidFill>
                  <a:srgbClr val="001866"/>
                </a:solidFill>
                <a:latin typeface="Arial"/>
                <a:cs typeface="Arial"/>
              </a:rPr>
              <a:t>as </a:t>
            </a:r>
            <a:r>
              <a:rPr sz="1600" b="1" dirty="0">
                <a:solidFill>
                  <a:srgbClr val="001866"/>
                </a:solidFill>
                <a:latin typeface="Arial"/>
                <a:cs typeface="Arial"/>
              </a:rPr>
              <a:t>Command</a:t>
            </a:r>
            <a:r>
              <a:rPr sz="1600" b="1" spc="-35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1600" b="1" spc="-10" dirty="0">
                <a:solidFill>
                  <a:srgbClr val="001866"/>
                </a:solidFill>
                <a:latin typeface="Arial"/>
                <a:cs typeface="Arial"/>
              </a:rPr>
              <a:t>representative</a:t>
            </a:r>
            <a:r>
              <a:rPr sz="1600" b="1" dirty="0">
                <a:solidFill>
                  <a:srgbClr val="001866"/>
                </a:solidFill>
                <a:latin typeface="Arial"/>
                <a:cs typeface="Arial"/>
              </a:rPr>
              <a:t> on</a:t>
            </a:r>
            <a:r>
              <a:rPr sz="1600" b="1" spc="-55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1600" b="1" dirty="0">
                <a:solidFill>
                  <a:srgbClr val="001866"/>
                </a:solidFill>
                <a:latin typeface="Arial"/>
                <a:cs typeface="Arial"/>
              </a:rPr>
              <a:t>Sailor</a:t>
            </a:r>
            <a:r>
              <a:rPr sz="1600" b="1" spc="-50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1600" b="1" dirty="0">
                <a:solidFill>
                  <a:srgbClr val="001866"/>
                </a:solidFill>
                <a:latin typeface="Arial"/>
                <a:cs typeface="Arial"/>
              </a:rPr>
              <a:t>Applications.</a:t>
            </a:r>
            <a:r>
              <a:rPr sz="1600" b="1" spc="395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1600" b="1" dirty="0">
                <a:solidFill>
                  <a:srgbClr val="001866"/>
                </a:solidFill>
                <a:latin typeface="Arial"/>
                <a:cs typeface="Arial"/>
              </a:rPr>
              <a:t>To</a:t>
            </a:r>
            <a:r>
              <a:rPr sz="1600" b="1" spc="-60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1600" b="1" dirty="0">
                <a:solidFill>
                  <a:srgbClr val="001866"/>
                </a:solidFill>
                <a:latin typeface="Arial"/>
                <a:cs typeface="Arial"/>
              </a:rPr>
              <a:t>review</a:t>
            </a:r>
            <a:r>
              <a:rPr sz="1600" b="1" spc="-15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1600" b="1" dirty="0">
                <a:solidFill>
                  <a:srgbClr val="001866"/>
                </a:solidFill>
                <a:latin typeface="Arial"/>
                <a:cs typeface="Arial"/>
              </a:rPr>
              <a:t>the</a:t>
            </a:r>
            <a:r>
              <a:rPr sz="1600" b="1" spc="-40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1600" b="1" dirty="0">
                <a:solidFill>
                  <a:srgbClr val="001866"/>
                </a:solidFill>
                <a:latin typeface="Arial"/>
                <a:cs typeface="Arial"/>
              </a:rPr>
              <a:t>commands</a:t>
            </a:r>
            <a:r>
              <a:rPr sz="1600" b="1" spc="-35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1600" b="1" spc="-10" dirty="0">
                <a:solidFill>
                  <a:srgbClr val="001866"/>
                </a:solidFill>
                <a:latin typeface="Arial"/>
                <a:cs typeface="Arial"/>
              </a:rPr>
              <a:t>manning</a:t>
            </a:r>
            <a:r>
              <a:rPr sz="1600" b="1" spc="500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1600" b="1" dirty="0">
                <a:solidFill>
                  <a:srgbClr val="001866"/>
                </a:solidFill>
                <a:latin typeface="Arial"/>
                <a:cs typeface="Arial"/>
              </a:rPr>
              <a:t>as</a:t>
            </a:r>
            <a:r>
              <a:rPr sz="1600" b="1" spc="-55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1600" b="1" dirty="0">
                <a:solidFill>
                  <a:srgbClr val="001866"/>
                </a:solidFill>
                <a:latin typeface="Arial"/>
                <a:cs typeface="Arial"/>
              </a:rPr>
              <a:t>Activity</a:t>
            </a:r>
            <a:r>
              <a:rPr sz="1600" b="1" spc="-10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1600" b="1" dirty="0">
                <a:solidFill>
                  <a:srgbClr val="001866"/>
                </a:solidFill>
                <a:latin typeface="Arial"/>
                <a:cs typeface="Arial"/>
              </a:rPr>
              <a:t>Manning</a:t>
            </a:r>
            <a:r>
              <a:rPr sz="1600" b="1" spc="-20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1600" b="1" spc="-10" dirty="0">
                <a:solidFill>
                  <a:srgbClr val="001866"/>
                </a:solidFill>
                <a:latin typeface="Arial"/>
                <a:cs typeface="Arial"/>
              </a:rPr>
              <a:t>Manager).</a:t>
            </a:r>
            <a:endParaRPr sz="1600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12724" rIns="0" bIns="0" rtlCol="0">
            <a:spAutoFit/>
          </a:bodyPr>
          <a:lstStyle/>
          <a:p>
            <a:pPr marL="661670">
              <a:lnSpc>
                <a:spcPct val="100000"/>
              </a:lnSpc>
              <a:spcBef>
                <a:spcPts val="105"/>
              </a:spcBef>
            </a:pPr>
            <a:r>
              <a:rPr dirty="0">
                <a:solidFill>
                  <a:srgbClr val="001866"/>
                </a:solidFill>
              </a:rPr>
              <a:t>DD</a:t>
            </a:r>
            <a:r>
              <a:rPr spc="-10" dirty="0">
                <a:solidFill>
                  <a:srgbClr val="001866"/>
                </a:solidFill>
              </a:rPr>
              <a:t> </a:t>
            </a:r>
            <a:r>
              <a:rPr dirty="0">
                <a:solidFill>
                  <a:srgbClr val="001866"/>
                </a:solidFill>
              </a:rPr>
              <a:t>FORM</a:t>
            </a:r>
            <a:r>
              <a:rPr spc="-20" dirty="0">
                <a:solidFill>
                  <a:srgbClr val="001866"/>
                </a:solidFill>
              </a:rPr>
              <a:t> </a:t>
            </a:r>
            <a:r>
              <a:rPr dirty="0">
                <a:solidFill>
                  <a:srgbClr val="001866"/>
                </a:solidFill>
              </a:rPr>
              <a:t>2875</a:t>
            </a:r>
            <a:r>
              <a:rPr spc="-30" dirty="0">
                <a:solidFill>
                  <a:srgbClr val="001866"/>
                </a:solidFill>
              </a:rPr>
              <a:t> </a:t>
            </a:r>
            <a:r>
              <a:rPr dirty="0">
                <a:solidFill>
                  <a:srgbClr val="001866"/>
                </a:solidFill>
              </a:rPr>
              <a:t>SAAR-</a:t>
            </a:r>
            <a:r>
              <a:rPr spc="-50" dirty="0">
                <a:solidFill>
                  <a:srgbClr val="001866"/>
                </a:solidFill>
              </a:rPr>
              <a:t>N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ct val="100000"/>
              </a:lnSpc>
            </a:pPr>
            <a:fld id="{81D60167-4931-47E6-BA6A-407CBD079E47}" type="slidenum">
              <a:rPr spc="-50" dirty="0"/>
              <a:t>5</a:t>
            </a:fld>
            <a:endParaRPr spc="-50" dirty="0"/>
          </a:p>
        </p:txBody>
      </p:sp>
      <p:sp>
        <p:nvSpPr>
          <p:cNvPr id="3" name="object 3"/>
          <p:cNvSpPr txBox="1"/>
          <p:nvPr/>
        </p:nvSpPr>
        <p:spPr>
          <a:xfrm>
            <a:off x="763016" y="1435709"/>
            <a:ext cx="8003540" cy="4933950"/>
          </a:xfrm>
          <a:prstGeom prst="rect">
            <a:avLst/>
          </a:prstGeom>
        </p:spPr>
        <p:txBody>
          <a:bodyPr vert="horz" wrap="square" lIns="0" tIns="86995" rIns="0" bIns="0" rtlCol="0">
            <a:spAutoFit/>
          </a:bodyPr>
          <a:lstStyle/>
          <a:p>
            <a:pPr marL="239395" indent="-226695">
              <a:lnSpc>
                <a:spcPct val="100000"/>
              </a:lnSpc>
              <a:spcBef>
                <a:spcPts val="685"/>
              </a:spcBef>
              <a:buFont typeface="Arial"/>
              <a:buChar char="-"/>
              <a:tabLst>
                <a:tab pos="239395" algn="l"/>
              </a:tabLst>
            </a:pPr>
            <a:r>
              <a:rPr sz="1400" b="1" dirty="0">
                <a:solidFill>
                  <a:srgbClr val="001866"/>
                </a:solidFill>
                <a:latin typeface="Arial"/>
                <a:cs typeface="Arial"/>
              </a:rPr>
              <a:t>Block</a:t>
            </a:r>
            <a:r>
              <a:rPr sz="1400" b="1" spc="-35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1400" b="1" dirty="0">
                <a:solidFill>
                  <a:srgbClr val="001866"/>
                </a:solidFill>
                <a:latin typeface="Arial"/>
                <a:cs typeface="Arial"/>
              </a:rPr>
              <a:t>14</a:t>
            </a:r>
            <a:r>
              <a:rPr sz="1400" b="1" spc="-45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1400" b="1" dirty="0">
                <a:solidFill>
                  <a:srgbClr val="001866"/>
                </a:solidFill>
                <a:latin typeface="Arial"/>
                <a:cs typeface="Arial"/>
              </a:rPr>
              <a:t>–</a:t>
            </a:r>
            <a:r>
              <a:rPr sz="1400" b="1" spc="-30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1400" b="1" dirty="0">
                <a:solidFill>
                  <a:srgbClr val="001866"/>
                </a:solidFill>
                <a:latin typeface="Arial"/>
                <a:cs typeface="Arial"/>
              </a:rPr>
              <a:t>Authorized,</a:t>
            </a:r>
            <a:r>
              <a:rPr sz="1400" b="1" spc="-20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1400" b="1" dirty="0">
                <a:solidFill>
                  <a:srgbClr val="001866"/>
                </a:solidFill>
                <a:latin typeface="Arial"/>
                <a:cs typeface="Arial"/>
              </a:rPr>
              <a:t>Make</a:t>
            </a:r>
            <a:r>
              <a:rPr sz="1400" b="1" spc="-60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1400" b="1" dirty="0">
                <a:solidFill>
                  <a:srgbClr val="001866"/>
                </a:solidFill>
                <a:latin typeface="Arial"/>
                <a:cs typeface="Arial"/>
              </a:rPr>
              <a:t>sure</a:t>
            </a:r>
            <a:r>
              <a:rPr sz="1400" b="1" spc="-40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1400" b="1" dirty="0">
                <a:solidFill>
                  <a:srgbClr val="001866"/>
                </a:solidFill>
                <a:latin typeface="Arial"/>
                <a:cs typeface="Arial"/>
              </a:rPr>
              <a:t>to</a:t>
            </a:r>
            <a:r>
              <a:rPr sz="1400" b="1" spc="-25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1400" b="1" dirty="0">
                <a:solidFill>
                  <a:srgbClr val="001866"/>
                </a:solidFill>
                <a:latin typeface="Arial"/>
                <a:cs typeface="Arial"/>
              </a:rPr>
              <a:t>check</a:t>
            </a:r>
            <a:r>
              <a:rPr sz="1400" b="1" spc="-50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1400" b="1" dirty="0">
                <a:solidFill>
                  <a:srgbClr val="001866"/>
                </a:solidFill>
                <a:latin typeface="Arial"/>
                <a:cs typeface="Arial"/>
              </a:rPr>
              <a:t>this</a:t>
            </a:r>
            <a:r>
              <a:rPr sz="1400" b="1" spc="-40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1400" b="1" spc="-10" dirty="0">
                <a:solidFill>
                  <a:srgbClr val="001866"/>
                </a:solidFill>
                <a:latin typeface="Arial"/>
                <a:cs typeface="Arial"/>
              </a:rPr>
              <a:t>block.</a:t>
            </a:r>
            <a:endParaRPr sz="1400">
              <a:latin typeface="Arial"/>
              <a:cs typeface="Arial"/>
            </a:endParaRPr>
          </a:p>
          <a:p>
            <a:pPr marL="239395" indent="-226695">
              <a:lnSpc>
                <a:spcPct val="100000"/>
              </a:lnSpc>
              <a:spcBef>
                <a:spcPts val="590"/>
              </a:spcBef>
              <a:buFont typeface="Arial"/>
              <a:buChar char="-"/>
              <a:tabLst>
                <a:tab pos="239395" algn="l"/>
              </a:tabLst>
            </a:pPr>
            <a:r>
              <a:rPr sz="1400" b="1" dirty="0">
                <a:solidFill>
                  <a:srgbClr val="001866"/>
                </a:solidFill>
                <a:latin typeface="Arial"/>
                <a:cs typeface="Arial"/>
              </a:rPr>
              <a:t>Block</a:t>
            </a:r>
            <a:r>
              <a:rPr sz="1400" b="1" spc="-30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1400" b="1" dirty="0">
                <a:solidFill>
                  <a:srgbClr val="001866"/>
                </a:solidFill>
                <a:latin typeface="Arial"/>
                <a:cs typeface="Arial"/>
              </a:rPr>
              <a:t>15</a:t>
            </a:r>
            <a:r>
              <a:rPr sz="1400" b="1" spc="-45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1400" b="1" dirty="0">
                <a:solidFill>
                  <a:srgbClr val="001866"/>
                </a:solidFill>
                <a:latin typeface="Arial"/>
                <a:cs typeface="Arial"/>
              </a:rPr>
              <a:t>–</a:t>
            </a:r>
            <a:r>
              <a:rPr sz="1400" b="1" spc="-25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1400" b="1" dirty="0">
                <a:solidFill>
                  <a:srgbClr val="001866"/>
                </a:solidFill>
                <a:latin typeface="Arial"/>
                <a:cs typeface="Arial"/>
              </a:rPr>
              <a:t>Unclassified,</a:t>
            </a:r>
            <a:r>
              <a:rPr sz="1400" b="1" spc="-65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1400" b="1" dirty="0">
                <a:solidFill>
                  <a:srgbClr val="001866"/>
                </a:solidFill>
                <a:latin typeface="Arial"/>
                <a:cs typeface="Arial"/>
              </a:rPr>
              <a:t>Ensure</a:t>
            </a:r>
            <a:r>
              <a:rPr sz="1400" b="1" spc="-35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1400" b="1" dirty="0">
                <a:solidFill>
                  <a:srgbClr val="001866"/>
                </a:solidFill>
                <a:latin typeface="Arial"/>
                <a:cs typeface="Arial"/>
              </a:rPr>
              <a:t>that</a:t>
            </a:r>
            <a:r>
              <a:rPr sz="1400" b="1" spc="-35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1400" b="1" dirty="0">
                <a:solidFill>
                  <a:srgbClr val="001866"/>
                </a:solidFill>
                <a:latin typeface="Arial"/>
                <a:cs typeface="Arial"/>
              </a:rPr>
              <a:t>this</a:t>
            </a:r>
            <a:r>
              <a:rPr sz="1400" b="1" spc="-35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1400" b="1" dirty="0">
                <a:solidFill>
                  <a:srgbClr val="001866"/>
                </a:solidFill>
                <a:latin typeface="Arial"/>
                <a:cs typeface="Arial"/>
              </a:rPr>
              <a:t>block</a:t>
            </a:r>
            <a:r>
              <a:rPr sz="1400" b="1" spc="-45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1400" b="1" dirty="0">
                <a:solidFill>
                  <a:srgbClr val="001866"/>
                </a:solidFill>
                <a:latin typeface="Arial"/>
                <a:cs typeface="Arial"/>
              </a:rPr>
              <a:t>is</a:t>
            </a:r>
            <a:r>
              <a:rPr sz="1400" b="1" spc="-35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1400" b="1" spc="-10" dirty="0">
                <a:solidFill>
                  <a:srgbClr val="001866"/>
                </a:solidFill>
                <a:latin typeface="Arial"/>
                <a:cs typeface="Arial"/>
              </a:rPr>
              <a:t>checked.</a:t>
            </a:r>
            <a:endParaRPr sz="1400">
              <a:latin typeface="Arial"/>
              <a:cs typeface="Arial"/>
            </a:endParaRPr>
          </a:p>
          <a:p>
            <a:pPr marL="239395" indent="-226695">
              <a:lnSpc>
                <a:spcPct val="100000"/>
              </a:lnSpc>
              <a:spcBef>
                <a:spcPts val="590"/>
              </a:spcBef>
              <a:buFont typeface="Arial"/>
              <a:buChar char="-"/>
              <a:tabLst>
                <a:tab pos="239395" algn="l"/>
              </a:tabLst>
            </a:pPr>
            <a:r>
              <a:rPr sz="1400" b="1" dirty="0">
                <a:solidFill>
                  <a:srgbClr val="001866"/>
                </a:solidFill>
                <a:latin typeface="Arial"/>
                <a:cs typeface="Arial"/>
              </a:rPr>
              <a:t>Block</a:t>
            </a:r>
            <a:r>
              <a:rPr sz="1400" b="1" spc="-40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1400" b="1" dirty="0">
                <a:solidFill>
                  <a:srgbClr val="001866"/>
                </a:solidFill>
                <a:latin typeface="Arial"/>
                <a:cs typeface="Arial"/>
              </a:rPr>
              <a:t>16</a:t>
            </a:r>
            <a:r>
              <a:rPr sz="1400" b="1" spc="-40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1400" b="1" dirty="0">
                <a:solidFill>
                  <a:srgbClr val="001866"/>
                </a:solidFill>
                <a:latin typeface="Arial"/>
                <a:cs typeface="Arial"/>
              </a:rPr>
              <a:t>–</a:t>
            </a:r>
            <a:r>
              <a:rPr sz="1400" b="1" spc="-20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1400" b="1" dirty="0">
                <a:solidFill>
                  <a:srgbClr val="001866"/>
                </a:solidFill>
                <a:latin typeface="Arial"/>
                <a:cs typeface="Arial"/>
              </a:rPr>
              <a:t>Remember</a:t>
            </a:r>
            <a:r>
              <a:rPr sz="1400" b="1" spc="-15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1400" b="1" dirty="0">
                <a:solidFill>
                  <a:srgbClr val="001866"/>
                </a:solidFill>
                <a:latin typeface="Arial"/>
                <a:cs typeface="Arial"/>
              </a:rPr>
              <a:t>to</a:t>
            </a:r>
            <a:r>
              <a:rPr sz="1400" b="1" spc="-35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1400" b="1" dirty="0">
                <a:solidFill>
                  <a:srgbClr val="001866"/>
                </a:solidFill>
                <a:latin typeface="Arial"/>
                <a:cs typeface="Arial"/>
              </a:rPr>
              <a:t>check</a:t>
            </a:r>
            <a:r>
              <a:rPr sz="1400" b="1" spc="-30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1400" b="1" dirty="0">
                <a:solidFill>
                  <a:srgbClr val="001866"/>
                </a:solidFill>
                <a:latin typeface="Arial"/>
                <a:cs typeface="Arial"/>
              </a:rPr>
              <a:t>this</a:t>
            </a:r>
            <a:r>
              <a:rPr sz="1400" b="1" spc="-40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1400" b="1" spc="-10" dirty="0">
                <a:solidFill>
                  <a:srgbClr val="001866"/>
                </a:solidFill>
                <a:latin typeface="Arial"/>
                <a:cs typeface="Arial"/>
              </a:rPr>
              <a:t>block.</a:t>
            </a:r>
            <a:endParaRPr sz="1400">
              <a:latin typeface="Arial"/>
              <a:cs typeface="Arial"/>
            </a:endParaRPr>
          </a:p>
          <a:p>
            <a:pPr marL="239395" marR="170815" indent="-227329">
              <a:lnSpc>
                <a:spcPts val="1430"/>
              </a:lnSpc>
              <a:spcBef>
                <a:spcPts val="845"/>
              </a:spcBef>
              <a:buFont typeface="Arial"/>
              <a:buChar char="-"/>
              <a:tabLst>
                <a:tab pos="239395" algn="l"/>
              </a:tabLst>
            </a:pPr>
            <a:r>
              <a:rPr sz="1400" b="1" dirty="0">
                <a:solidFill>
                  <a:srgbClr val="001866"/>
                </a:solidFill>
                <a:latin typeface="Arial"/>
                <a:cs typeface="Arial"/>
              </a:rPr>
              <a:t>Block</a:t>
            </a:r>
            <a:r>
              <a:rPr sz="1400" b="1" spc="-30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1400" b="1" dirty="0">
                <a:solidFill>
                  <a:srgbClr val="001866"/>
                </a:solidFill>
                <a:latin typeface="Arial"/>
                <a:cs typeface="Arial"/>
              </a:rPr>
              <a:t>16A</a:t>
            </a:r>
            <a:r>
              <a:rPr sz="1400" b="1" spc="-35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1400" b="1" dirty="0">
                <a:solidFill>
                  <a:srgbClr val="001866"/>
                </a:solidFill>
                <a:latin typeface="Arial"/>
                <a:cs typeface="Arial"/>
              </a:rPr>
              <a:t>–</a:t>
            </a:r>
            <a:r>
              <a:rPr sz="1400" b="1" spc="-20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1400" b="1" dirty="0">
                <a:solidFill>
                  <a:srgbClr val="001866"/>
                </a:solidFill>
                <a:latin typeface="Arial"/>
                <a:cs typeface="Arial"/>
              </a:rPr>
              <a:t>If</a:t>
            </a:r>
            <a:r>
              <a:rPr sz="1400" b="1" spc="-35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1400" b="1" dirty="0">
                <a:solidFill>
                  <a:srgbClr val="001866"/>
                </a:solidFill>
                <a:latin typeface="Arial"/>
                <a:cs typeface="Arial"/>
              </a:rPr>
              <a:t>you</a:t>
            </a:r>
            <a:r>
              <a:rPr sz="1400" b="1" spc="5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1400" b="1" dirty="0">
                <a:solidFill>
                  <a:srgbClr val="001866"/>
                </a:solidFill>
                <a:latin typeface="Arial"/>
                <a:cs typeface="Arial"/>
              </a:rPr>
              <a:t>are</a:t>
            </a:r>
            <a:r>
              <a:rPr sz="1400" b="1" spc="-25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1400" b="1" dirty="0">
                <a:solidFill>
                  <a:srgbClr val="001866"/>
                </a:solidFill>
                <a:latin typeface="Arial"/>
                <a:cs typeface="Arial"/>
              </a:rPr>
              <a:t>a</a:t>
            </a:r>
            <a:r>
              <a:rPr sz="1400" b="1" spc="-20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1400" b="1" dirty="0">
                <a:solidFill>
                  <a:srgbClr val="001866"/>
                </a:solidFill>
                <a:latin typeface="Arial"/>
                <a:cs typeface="Arial"/>
              </a:rPr>
              <a:t>contractor,</a:t>
            </a:r>
            <a:r>
              <a:rPr sz="1400" b="1" spc="-65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1400" b="1" dirty="0">
                <a:solidFill>
                  <a:srgbClr val="001866"/>
                </a:solidFill>
                <a:latin typeface="Arial"/>
                <a:cs typeface="Arial"/>
              </a:rPr>
              <a:t>please</a:t>
            </a:r>
            <a:r>
              <a:rPr sz="1400" b="1" spc="-45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1400" b="1" dirty="0">
                <a:solidFill>
                  <a:srgbClr val="001866"/>
                </a:solidFill>
                <a:latin typeface="Arial"/>
                <a:cs typeface="Arial"/>
              </a:rPr>
              <a:t>follow</a:t>
            </a:r>
            <a:r>
              <a:rPr sz="1400" b="1" spc="-35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1400" b="1" dirty="0">
                <a:solidFill>
                  <a:srgbClr val="001866"/>
                </a:solidFill>
                <a:latin typeface="Arial"/>
                <a:cs typeface="Arial"/>
              </a:rPr>
              <a:t>the</a:t>
            </a:r>
            <a:r>
              <a:rPr sz="1400" b="1" spc="-35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1400" b="1" dirty="0">
                <a:solidFill>
                  <a:srgbClr val="001866"/>
                </a:solidFill>
                <a:latin typeface="Arial"/>
                <a:cs typeface="Arial"/>
              </a:rPr>
              <a:t>specific</a:t>
            </a:r>
            <a:r>
              <a:rPr sz="1400" b="1" spc="-65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1400" b="1" spc="-10" dirty="0">
                <a:solidFill>
                  <a:srgbClr val="001866"/>
                </a:solidFill>
                <a:latin typeface="Arial"/>
                <a:cs typeface="Arial"/>
              </a:rPr>
              <a:t>instructions</a:t>
            </a:r>
            <a:r>
              <a:rPr sz="1400" b="1" spc="-55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1400" b="1" dirty="0">
                <a:solidFill>
                  <a:srgbClr val="001866"/>
                </a:solidFill>
                <a:latin typeface="Arial"/>
                <a:cs typeface="Arial"/>
              </a:rPr>
              <a:t>provided</a:t>
            </a:r>
            <a:r>
              <a:rPr sz="1400" b="1" spc="-40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1400" b="1" dirty="0">
                <a:solidFill>
                  <a:srgbClr val="001866"/>
                </a:solidFill>
                <a:latin typeface="Arial"/>
                <a:cs typeface="Arial"/>
              </a:rPr>
              <a:t>on</a:t>
            </a:r>
            <a:r>
              <a:rPr sz="1400" b="1" spc="-25" dirty="0">
                <a:solidFill>
                  <a:srgbClr val="001866"/>
                </a:solidFill>
                <a:latin typeface="Arial"/>
                <a:cs typeface="Arial"/>
              </a:rPr>
              <a:t> the </a:t>
            </a:r>
            <a:r>
              <a:rPr sz="1400" b="1" spc="-10" dirty="0">
                <a:solidFill>
                  <a:srgbClr val="001866"/>
                </a:solidFill>
                <a:latin typeface="Arial"/>
                <a:cs typeface="Arial"/>
              </a:rPr>
              <a:t>form.</a:t>
            </a:r>
            <a:endParaRPr sz="1400">
              <a:latin typeface="Arial"/>
              <a:cs typeface="Arial"/>
            </a:endParaRPr>
          </a:p>
          <a:p>
            <a:pPr marL="239395" indent="-226695">
              <a:lnSpc>
                <a:spcPct val="100000"/>
              </a:lnSpc>
              <a:spcBef>
                <a:spcPts val="580"/>
              </a:spcBef>
              <a:buFont typeface="Arial"/>
              <a:buChar char="-"/>
              <a:tabLst>
                <a:tab pos="239395" algn="l"/>
              </a:tabLst>
            </a:pPr>
            <a:r>
              <a:rPr sz="1400" b="1" dirty="0">
                <a:solidFill>
                  <a:srgbClr val="001866"/>
                </a:solidFill>
                <a:latin typeface="Arial"/>
                <a:cs typeface="Arial"/>
              </a:rPr>
              <a:t>Blocks</a:t>
            </a:r>
            <a:r>
              <a:rPr sz="1400" b="1" spc="-25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1400" b="1" dirty="0">
                <a:solidFill>
                  <a:srgbClr val="001866"/>
                </a:solidFill>
                <a:latin typeface="Arial"/>
                <a:cs typeface="Arial"/>
              </a:rPr>
              <a:t>17</a:t>
            </a:r>
            <a:r>
              <a:rPr sz="1400" b="1" spc="-40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1400" b="1" dirty="0">
                <a:solidFill>
                  <a:srgbClr val="001866"/>
                </a:solidFill>
                <a:latin typeface="Arial"/>
                <a:cs typeface="Arial"/>
              </a:rPr>
              <a:t>–</a:t>
            </a:r>
            <a:r>
              <a:rPr sz="1400" b="1" spc="-15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1400" b="1" spc="-25" dirty="0">
                <a:solidFill>
                  <a:srgbClr val="001866"/>
                </a:solidFill>
                <a:latin typeface="Arial"/>
                <a:cs typeface="Arial"/>
              </a:rPr>
              <a:t>17E</a:t>
            </a:r>
            <a:endParaRPr sz="1400">
              <a:latin typeface="Arial"/>
              <a:cs typeface="Arial"/>
            </a:endParaRPr>
          </a:p>
          <a:p>
            <a:pPr marL="588645" marR="177800" indent="-234950">
              <a:lnSpc>
                <a:spcPct val="85100"/>
              </a:lnSpc>
              <a:spcBef>
                <a:spcPts val="835"/>
              </a:spcBef>
              <a:tabLst>
                <a:tab pos="588645" algn="l"/>
              </a:tabLst>
            </a:pPr>
            <a:r>
              <a:rPr sz="1400" spc="-50" dirty="0">
                <a:solidFill>
                  <a:srgbClr val="001866"/>
                </a:solidFill>
                <a:latin typeface="Arial"/>
                <a:cs typeface="Arial"/>
              </a:rPr>
              <a:t>»</a:t>
            </a:r>
            <a:r>
              <a:rPr sz="1400" dirty="0">
                <a:solidFill>
                  <a:srgbClr val="001866"/>
                </a:solidFill>
                <a:latin typeface="Arial"/>
                <a:cs typeface="Arial"/>
              </a:rPr>
              <a:t>	</a:t>
            </a:r>
            <a:r>
              <a:rPr sz="1400" b="1" dirty="0">
                <a:solidFill>
                  <a:srgbClr val="001866"/>
                </a:solidFill>
                <a:latin typeface="Arial"/>
                <a:cs typeface="Arial"/>
              </a:rPr>
              <a:t>If</a:t>
            </a:r>
            <a:r>
              <a:rPr sz="1400" b="1" spc="-30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1400" b="1" dirty="0">
                <a:solidFill>
                  <a:srgbClr val="001866"/>
                </a:solidFill>
                <a:latin typeface="Arial"/>
                <a:cs typeface="Arial"/>
              </a:rPr>
              <a:t>requesting</a:t>
            </a:r>
            <a:r>
              <a:rPr sz="1400" b="1" spc="-60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1400" b="1" dirty="0">
                <a:solidFill>
                  <a:srgbClr val="001866"/>
                </a:solidFill>
                <a:latin typeface="Arial"/>
                <a:cs typeface="Arial"/>
              </a:rPr>
              <a:t>Activity</a:t>
            </a:r>
            <a:r>
              <a:rPr sz="1400" b="1" spc="-10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1400" b="1" dirty="0">
                <a:solidFill>
                  <a:srgbClr val="001866"/>
                </a:solidFill>
                <a:latin typeface="Arial"/>
                <a:cs typeface="Arial"/>
              </a:rPr>
              <a:t>Manning</a:t>
            </a:r>
            <a:r>
              <a:rPr sz="1400" b="1" spc="-55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1400" b="1" dirty="0">
                <a:solidFill>
                  <a:srgbClr val="001866"/>
                </a:solidFill>
                <a:latin typeface="Arial"/>
                <a:cs typeface="Arial"/>
              </a:rPr>
              <a:t>Manager</a:t>
            </a:r>
            <a:r>
              <a:rPr sz="1400" b="1" spc="-50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1400" b="1" dirty="0">
                <a:solidFill>
                  <a:srgbClr val="001866"/>
                </a:solidFill>
                <a:latin typeface="Arial"/>
                <a:cs typeface="Arial"/>
              </a:rPr>
              <a:t>or</a:t>
            </a:r>
            <a:r>
              <a:rPr sz="1400" b="1" spc="-15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1400" b="1" dirty="0">
                <a:solidFill>
                  <a:srgbClr val="001866"/>
                </a:solidFill>
                <a:latin typeface="Arial"/>
                <a:cs typeface="Arial"/>
              </a:rPr>
              <a:t>“View</a:t>
            </a:r>
            <a:r>
              <a:rPr sz="1400" b="1" spc="-30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1400" b="1" dirty="0">
                <a:solidFill>
                  <a:srgbClr val="001866"/>
                </a:solidFill>
                <a:latin typeface="Arial"/>
                <a:cs typeface="Arial"/>
              </a:rPr>
              <a:t>Only”</a:t>
            </a:r>
            <a:r>
              <a:rPr sz="1400" b="1" spc="10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1400" b="1" dirty="0">
                <a:solidFill>
                  <a:srgbClr val="001866"/>
                </a:solidFill>
                <a:latin typeface="Arial"/>
                <a:cs typeface="Arial"/>
              </a:rPr>
              <a:t>role</a:t>
            </a:r>
            <a:r>
              <a:rPr sz="1400" b="1" spc="-30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1400" b="1" dirty="0">
                <a:solidFill>
                  <a:srgbClr val="001866"/>
                </a:solidFill>
                <a:latin typeface="Arial"/>
                <a:cs typeface="Arial"/>
              </a:rPr>
              <a:t>at</a:t>
            </a:r>
            <a:r>
              <a:rPr sz="1400" b="1" spc="-30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1400" b="1" dirty="0">
                <a:solidFill>
                  <a:srgbClr val="001866"/>
                </a:solidFill>
                <a:latin typeface="Arial"/>
                <a:cs typeface="Arial"/>
              </a:rPr>
              <a:t>the</a:t>
            </a:r>
            <a:r>
              <a:rPr sz="1400" b="1" spc="-20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1400" b="1" dirty="0">
                <a:solidFill>
                  <a:srgbClr val="001866"/>
                </a:solidFill>
                <a:latin typeface="Arial"/>
                <a:cs typeface="Arial"/>
              </a:rPr>
              <a:t>ISIC</a:t>
            </a:r>
            <a:r>
              <a:rPr sz="1400" b="1" spc="-30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1400" b="1" dirty="0">
                <a:solidFill>
                  <a:srgbClr val="001866"/>
                </a:solidFill>
                <a:latin typeface="Arial"/>
                <a:cs typeface="Arial"/>
              </a:rPr>
              <a:t>or</a:t>
            </a:r>
            <a:r>
              <a:rPr sz="1400" b="1" spc="-15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1400" b="1" spc="-10" dirty="0">
                <a:solidFill>
                  <a:srgbClr val="001866"/>
                </a:solidFill>
                <a:latin typeface="Arial"/>
                <a:cs typeface="Arial"/>
              </a:rPr>
              <a:t>command </a:t>
            </a:r>
            <a:r>
              <a:rPr sz="1400" b="1" dirty="0">
                <a:solidFill>
                  <a:srgbClr val="001866"/>
                </a:solidFill>
                <a:latin typeface="Arial"/>
                <a:cs typeface="Arial"/>
              </a:rPr>
              <a:t>level,</a:t>
            </a:r>
            <a:r>
              <a:rPr sz="1400" b="1" spc="-50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1400" b="1" dirty="0">
                <a:solidFill>
                  <a:srgbClr val="001866"/>
                </a:solidFill>
                <a:latin typeface="Arial"/>
                <a:cs typeface="Arial"/>
              </a:rPr>
              <a:t>the</a:t>
            </a:r>
            <a:r>
              <a:rPr sz="1400" b="1" spc="-35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1400" b="1" dirty="0">
                <a:solidFill>
                  <a:srgbClr val="001866"/>
                </a:solidFill>
                <a:latin typeface="Arial"/>
                <a:cs typeface="Arial"/>
              </a:rPr>
              <a:t>forms</a:t>
            </a:r>
            <a:r>
              <a:rPr sz="1400" b="1" spc="-40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1400" b="1" dirty="0">
                <a:solidFill>
                  <a:srgbClr val="001866"/>
                </a:solidFill>
                <a:latin typeface="Arial"/>
                <a:cs typeface="Arial"/>
              </a:rPr>
              <a:t>must</a:t>
            </a:r>
            <a:r>
              <a:rPr sz="1400" b="1" spc="-30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1400" b="1" dirty="0">
                <a:solidFill>
                  <a:srgbClr val="001866"/>
                </a:solidFill>
                <a:latin typeface="Arial"/>
                <a:cs typeface="Arial"/>
              </a:rPr>
              <a:t>be</a:t>
            </a:r>
            <a:r>
              <a:rPr sz="1400" b="1" spc="-25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1400" b="1" dirty="0">
                <a:solidFill>
                  <a:srgbClr val="001866"/>
                </a:solidFill>
                <a:latin typeface="Arial"/>
                <a:cs typeface="Arial"/>
              </a:rPr>
              <a:t>digitally</a:t>
            </a:r>
            <a:r>
              <a:rPr sz="1400" b="1" spc="-70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1400" b="1" dirty="0">
                <a:solidFill>
                  <a:srgbClr val="001866"/>
                </a:solidFill>
                <a:latin typeface="Arial"/>
                <a:cs typeface="Arial"/>
              </a:rPr>
              <a:t>signed</a:t>
            </a:r>
            <a:r>
              <a:rPr sz="1400" b="1" spc="-45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1400" b="1" dirty="0">
                <a:solidFill>
                  <a:srgbClr val="001866"/>
                </a:solidFill>
                <a:latin typeface="Arial"/>
                <a:cs typeface="Arial"/>
              </a:rPr>
              <a:t>by</a:t>
            </a:r>
            <a:r>
              <a:rPr sz="1400" b="1" spc="-35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1400" b="1" dirty="0">
                <a:solidFill>
                  <a:srgbClr val="001866"/>
                </a:solidFill>
                <a:latin typeface="Arial"/>
                <a:cs typeface="Arial"/>
              </a:rPr>
              <a:t>your</a:t>
            </a:r>
            <a:r>
              <a:rPr sz="1400" b="1" spc="20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1400" b="1" dirty="0">
                <a:solidFill>
                  <a:srgbClr val="001866"/>
                </a:solidFill>
                <a:latin typeface="Arial"/>
                <a:cs typeface="Arial"/>
              </a:rPr>
              <a:t>CO,</a:t>
            </a:r>
            <a:r>
              <a:rPr sz="1400" b="1" spc="-30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1400" b="1" dirty="0">
                <a:solidFill>
                  <a:srgbClr val="001866"/>
                </a:solidFill>
                <a:latin typeface="Arial"/>
                <a:cs typeface="Arial"/>
              </a:rPr>
              <a:t>XO,</a:t>
            </a:r>
            <a:r>
              <a:rPr sz="1400" b="1" spc="-25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1400" b="1" dirty="0">
                <a:solidFill>
                  <a:srgbClr val="001866"/>
                </a:solidFill>
                <a:latin typeface="Arial"/>
                <a:cs typeface="Arial"/>
              </a:rPr>
              <a:t>OIC</a:t>
            </a:r>
            <a:r>
              <a:rPr sz="1400" b="1" spc="-40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1400" b="1" dirty="0">
                <a:solidFill>
                  <a:srgbClr val="001866"/>
                </a:solidFill>
                <a:latin typeface="Arial"/>
                <a:cs typeface="Arial"/>
              </a:rPr>
              <a:t>or</a:t>
            </a:r>
            <a:r>
              <a:rPr sz="1400" b="1" spc="-25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1400" b="1" dirty="0">
                <a:solidFill>
                  <a:srgbClr val="001866"/>
                </a:solidFill>
                <a:latin typeface="Arial"/>
                <a:cs typeface="Arial"/>
              </a:rPr>
              <a:t>by</a:t>
            </a:r>
            <a:r>
              <a:rPr sz="1400" b="1" spc="-30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1400" b="1" dirty="0">
                <a:solidFill>
                  <a:srgbClr val="001866"/>
                </a:solidFill>
                <a:latin typeface="Arial"/>
                <a:cs typeface="Arial"/>
              </a:rPr>
              <a:t>direction</a:t>
            </a:r>
            <a:r>
              <a:rPr sz="1400" b="1" spc="-65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1400" b="1" spc="-10" dirty="0">
                <a:solidFill>
                  <a:srgbClr val="001866"/>
                </a:solidFill>
                <a:latin typeface="Arial"/>
                <a:cs typeface="Arial"/>
              </a:rPr>
              <a:t>authority </a:t>
            </a:r>
            <a:r>
              <a:rPr sz="1400" b="1" dirty="0">
                <a:solidFill>
                  <a:srgbClr val="001866"/>
                </a:solidFill>
                <a:latin typeface="Arial"/>
                <a:cs typeface="Arial"/>
              </a:rPr>
              <a:t>for</a:t>
            </a:r>
            <a:r>
              <a:rPr sz="1400" b="1" spc="-40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1400" b="1" dirty="0">
                <a:solidFill>
                  <a:srgbClr val="001866"/>
                </a:solidFill>
                <a:latin typeface="Arial"/>
                <a:cs typeface="Arial"/>
              </a:rPr>
              <a:t>those</a:t>
            </a:r>
            <a:r>
              <a:rPr sz="1400" b="1" spc="-40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1400" b="1" spc="-10" dirty="0">
                <a:solidFill>
                  <a:srgbClr val="001866"/>
                </a:solidFill>
                <a:latin typeface="Arial"/>
                <a:cs typeface="Arial"/>
              </a:rPr>
              <a:t>officials</a:t>
            </a:r>
            <a:endParaRPr sz="1400">
              <a:latin typeface="Arial"/>
              <a:cs typeface="Arial"/>
            </a:endParaRPr>
          </a:p>
          <a:p>
            <a:pPr marL="930275" marR="789940" lvl="1" indent="-227329">
              <a:lnSpc>
                <a:spcPts val="1430"/>
              </a:lnSpc>
              <a:spcBef>
                <a:spcPts val="844"/>
              </a:spcBef>
              <a:buFont typeface="Arial"/>
              <a:buChar char="•"/>
              <a:tabLst>
                <a:tab pos="930275" algn="l"/>
              </a:tabLst>
            </a:pPr>
            <a:r>
              <a:rPr sz="1400" b="1" dirty="0">
                <a:solidFill>
                  <a:srgbClr val="001866"/>
                </a:solidFill>
                <a:latin typeface="Arial"/>
                <a:cs typeface="Arial"/>
              </a:rPr>
              <a:t>Note:</a:t>
            </a:r>
            <a:r>
              <a:rPr sz="1400" b="1" spc="-40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1400" b="1" dirty="0">
                <a:solidFill>
                  <a:srgbClr val="001866"/>
                </a:solidFill>
                <a:latin typeface="Arial"/>
                <a:cs typeface="Arial"/>
              </a:rPr>
              <a:t>If</a:t>
            </a:r>
            <a:r>
              <a:rPr sz="1400" b="1" spc="-35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1400" b="1" dirty="0">
                <a:solidFill>
                  <a:srgbClr val="001866"/>
                </a:solidFill>
                <a:latin typeface="Arial"/>
                <a:cs typeface="Arial"/>
              </a:rPr>
              <a:t>signed</a:t>
            </a:r>
            <a:r>
              <a:rPr sz="1400" b="1" spc="-40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1400" b="1" dirty="0">
                <a:solidFill>
                  <a:srgbClr val="001866"/>
                </a:solidFill>
                <a:latin typeface="Arial"/>
                <a:cs typeface="Arial"/>
              </a:rPr>
              <a:t>by</a:t>
            </a:r>
            <a:r>
              <a:rPr sz="1400" b="1" spc="-35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1400" b="1" dirty="0">
                <a:solidFill>
                  <a:srgbClr val="001866"/>
                </a:solidFill>
                <a:latin typeface="Arial"/>
                <a:cs typeface="Arial"/>
              </a:rPr>
              <a:t>direction,</a:t>
            </a:r>
            <a:r>
              <a:rPr sz="1400" b="1" spc="-65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1400" b="1" dirty="0">
                <a:solidFill>
                  <a:srgbClr val="001866"/>
                </a:solidFill>
                <a:latin typeface="Arial"/>
                <a:cs typeface="Arial"/>
              </a:rPr>
              <a:t>please</a:t>
            </a:r>
            <a:r>
              <a:rPr sz="1400" b="1" spc="-50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1400" b="1" dirty="0">
                <a:solidFill>
                  <a:srgbClr val="001866"/>
                </a:solidFill>
                <a:latin typeface="Arial"/>
                <a:cs typeface="Arial"/>
              </a:rPr>
              <a:t>include</a:t>
            </a:r>
            <a:r>
              <a:rPr sz="1400" b="1" spc="-50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1400" b="1" dirty="0">
                <a:solidFill>
                  <a:srgbClr val="001866"/>
                </a:solidFill>
                <a:latin typeface="Arial"/>
                <a:cs typeface="Arial"/>
              </a:rPr>
              <a:t>a</a:t>
            </a:r>
            <a:r>
              <a:rPr sz="1400" b="1" spc="-25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1400" b="1" dirty="0">
                <a:solidFill>
                  <a:srgbClr val="001866"/>
                </a:solidFill>
                <a:latin typeface="Arial"/>
                <a:cs typeface="Arial"/>
              </a:rPr>
              <a:t>copy</a:t>
            </a:r>
            <a:r>
              <a:rPr sz="1400" b="1" spc="-35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1400" b="1" dirty="0">
                <a:solidFill>
                  <a:srgbClr val="001866"/>
                </a:solidFill>
                <a:latin typeface="Arial"/>
                <a:cs typeface="Arial"/>
              </a:rPr>
              <a:t>of</a:t>
            </a:r>
            <a:r>
              <a:rPr sz="1400" b="1" spc="-35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1400" b="1" dirty="0">
                <a:solidFill>
                  <a:srgbClr val="001866"/>
                </a:solidFill>
                <a:latin typeface="Arial"/>
                <a:cs typeface="Arial"/>
              </a:rPr>
              <a:t>the</a:t>
            </a:r>
            <a:r>
              <a:rPr sz="1400" b="1" spc="-30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1400" b="1" dirty="0">
                <a:solidFill>
                  <a:srgbClr val="001866"/>
                </a:solidFill>
                <a:latin typeface="Arial"/>
                <a:cs typeface="Arial"/>
              </a:rPr>
              <a:t>by</a:t>
            </a:r>
            <a:r>
              <a:rPr sz="1400" b="1" spc="-35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1400" b="1" dirty="0">
                <a:solidFill>
                  <a:srgbClr val="001866"/>
                </a:solidFill>
                <a:latin typeface="Arial"/>
                <a:cs typeface="Arial"/>
              </a:rPr>
              <a:t>direction</a:t>
            </a:r>
            <a:r>
              <a:rPr sz="1400" b="1" spc="-65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1400" b="1" spc="-10" dirty="0">
                <a:solidFill>
                  <a:srgbClr val="001866"/>
                </a:solidFill>
                <a:latin typeface="Arial"/>
                <a:cs typeface="Arial"/>
              </a:rPr>
              <a:t>letter (Manning/ADMIN</a:t>
            </a:r>
            <a:r>
              <a:rPr sz="1400" b="1" spc="5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1400" b="1" spc="-10" dirty="0">
                <a:solidFill>
                  <a:srgbClr val="001866"/>
                </a:solidFill>
                <a:latin typeface="Arial"/>
                <a:cs typeface="Arial"/>
              </a:rPr>
              <a:t>related)</a:t>
            </a:r>
            <a:endParaRPr sz="1400">
              <a:latin typeface="Arial"/>
              <a:cs typeface="Arial"/>
            </a:endParaRPr>
          </a:p>
          <a:p>
            <a:pPr marL="930275" lvl="1" indent="-227329">
              <a:lnSpc>
                <a:spcPts val="1555"/>
              </a:lnSpc>
              <a:spcBef>
                <a:spcPts val="580"/>
              </a:spcBef>
              <a:buFont typeface="Arial"/>
              <a:buChar char="•"/>
              <a:tabLst>
                <a:tab pos="930275" algn="l"/>
              </a:tabLst>
            </a:pPr>
            <a:r>
              <a:rPr sz="1400" b="1" dirty="0">
                <a:solidFill>
                  <a:srgbClr val="001866"/>
                </a:solidFill>
                <a:latin typeface="Arial"/>
                <a:cs typeface="Arial"/>
              </a:rPr>
              <a:t>Note:</a:t>
            </a:r>
            <a:r>
              <a:rPr sz="1400" b="1" spc="-35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1400" b="1" dirty="0">
                <a:solidFill>
                  <a:srgbClr val="001866"/>
                </a:solidFill>
                <a:latin typeface="Arial"/>
                <a:cs typeface="Arial"/>
              </a:rPr>
              <a:t>this</a:t>
            </a:r>
            <a:r>
              <a:rPr sz="1400" b="1" spc="-35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1400" b="1" dirty="0">
                <a:solidFill>
                  <a:srgbClr val="001866"/>
                </a:solidFill>
                <a:latin typeface="Arial"/>
                <a:cs typeface="Arial"/>
              </a:rPr>
              <a:t>requirement</a:t>
            </a:r>
            <a:r>
              <a:rPr sz="1400" b="1" spc="-60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1400" b="1" dirty="0">
                <a:solidFill>
                  <a:srgbClr val="001866"/>
                </a:solidFill>
                <a:latin typeface="Arial"/>
                <a:cs typeface="Arial"/>
              </a:rPr>
              <a:t>for</a:t>
            </a:r>
            <a:r>
              <a:rPr sz="1400" b="1" spc="-30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1400" b="1" dirty="0">
                <a:solidFill>
                  <a:srgbClr val="001866"/>
                </a:solidFill>
                <a:latin typeface="Arial"/>
                <a:cs typeface="Arial"/>
              </a:rPr>
              <a:t>command</a:t>
            </a:r>
            <a:r>
              <a:rPr sz="1400" b="1" spc="-25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1400" b="1" dirty="0">
                <a:solidFill>
                  <a:srgbClr val="001866"/>
                </a:solidFill>
                <a:latin typeface="Arial"/>
                <a:cs typeface="Arial"/>
              </a:rPr>
              <a:t>level</a:t>
            </a:r>
            <a:r>
              <a:rPr sz="1400" b="1" spc="-45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1400" b="1" dirty="0">
                <a:solidFill>
                  <a:srgbClr val="001866"/>
                </a:solidFill>
                <a:latin typeface="Arial"/>
                <a:cs typeface="Arial"/>
              </a:rPr>
              <a:t>users</a:t>
            </a:r>
            <a:r>
              <a:rPr sz="1400" b="1" spc="-35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1400" b="1" dirty="0">
                <a:solidFill>
                  <a:srgbClr val="001866"/>
                </a:solidFill>
                <a:latin typeface="Arial"/>
                <a:cs typeface="Arial"/>
              </a:rPr>
              <a:t>is</a:t>
            </a:r>
            <a:r>
              <a:rPr sz="1400" b="1" spc="-30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1400" b="1" dirty="0">
                <a:solidFill>
                  <a:srgbClr val="001866"/>
                </a:solidFill>
                <a:latin typeface="Arial"/>
                <a:cs typeface="Arial"/>
              </a:rPr>
              <a:t>due</a:t>
            </a:r>
            <a:r>
              <a:rPr sz="1400" b="1" spc="-25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1400" b="1" dirty="0">
                <a:solidFill>
                  <a:srgbClr val="001866"/>
                </a:solidFill>
                <a:latin typeface="Arial"/>
                <a:cs typeface="Arial"/>
              </a:rPr>
              <a:t>to</a:t>
            </a:r>
            <a:r>
              <a:rPr sz="1400" b="1" spc="-40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1400" b="1" dirty="0">
                <a:solidFill>
                  <a:srgbClr val="001866"/>
                </a:solidFill>
                <a:latin typeface="Arial"/>
                <a:cs typeface="Arial"/>
              </a:rPr>
              <a:t>the</a:t>
            </a:r>
            <a:r>
              <a:rPr sz="1400" b="1" spc="-25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1400" b="1" dirty="0">
                <a:solidFill>
                  <a:srgbClr val="001866"/>
                </a:solidFill>
                <a:latin typeface="Arial"/>
                <a:cs typeface="Arial"/>
              </a:rPr>
              <a:t>amount</a:t>
            </a:r>
            <a:r>
              <a:rPr sz="1400" b="1" spc="-35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1400" b="1" dirty="0">
                <a:solidFill>
                  <a:srgbClr val="001866"/>
                </a:solidFill>
                <a:latin typeface="Arial"/>
                <a:cs typeface="Arial"/>
              </a:rPr>
              <a:t>of</a:t>
            </a:r>
            <a:r>
              <a:rPr sz="1400" b="1" spc="-35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1400" b="1" dirty="0">
                <a:solidFill>
                  <a:srgbClr val="001866"/>
                </a:solidFill>
                <a:latin typeface="Arial"/>
                <a:cs typeface="Arial"/>
              </a:rPr>
              <a:t>PII</a:t>
            </a:r>
            <a:r>
              <a:rPr sz="1400" b="1" spc="-30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1400" b="1" spc="-25" dirty="0">
                <a:solidFill>
                  <a:srgbClr val="001866"/>
                </a:solidFill>
                <a:latin typeface="Arial"/>
                <a:cs typeface="Arial"/>
              </a:rPr>
              <a:t>and</a:t>
            </a:r>
            <a:endParaRPr sz="1400">
              <a:latin typeface="Arial"/>
              <a:cs typeface="Arial"/>
            </a:endParaRPr>
          </a:p>
          <a:p>
            <a:pPr marL="930275">
              <a:lnSpc>
                <a:spcPts val="1555"/>
              </a:lnSpc>
            </a:pPr>
            <a:r>
              <a:rPr sz="1400" b="1" dirty="0">
                <a:solidFill>
                  <a:srgbClr val="001866"/>
                </a:solidFill>
                <a:latin typeface="Arial"/>
                <a:cs typeface="Arial"/>
              </a:rPr>
              <a:t>sensitive</a:t>
            </a:r>
            <a:r>
              <a:rPr sz="1400" b="1" spc="-60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1400" b="1" dirty="0">
                <a:solidFill>
                  <a:srgbClr val="001866"/>
                </a:solidFill>
                <a:latin typeface="Arial"/>
                <a:cs typeface="Arial"/>
              </a:rPr>
              <a:t>information</a:t>
            </a:r>
            <a:r>
              <a:rPr sz="1400" b="1" spc="-60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1400" b="1" spc="-10" dirty="0">
                <a:solidFill>
                  <a:srgbClr val="001866"/>
                </a:solidFill>
                <a:latin typeface="Arial"/>
                <a:cs typeface="Arial"/>
              </a:rPr>
              <a:t>available</a:t>
            </a:r>
            <a:endParaRPr sz="1400">
              <a:latin typeface="Arial"/>
              <a:cs typeface="Arial"/>
            </a:endParaRPr>
          </a:p>
          <a:p>
            <a:pPr marL="588645" marR="132080" indent="-234950">
              <a:lnSpc>
                <a:spcPts val="1430"/>
              </a:lnSpc>
              <a:spcBef>
                <a:spcPts val="844"/>
              </a:spcBef>
              <a:tabLst>
                <a:tab pos="588645" algn="l"/>
              </a:tabLst>
            </a:pPr>
            <a:r>
              <a:rPr sz="1400" spc="-50" dirty="0">
                <a:solidFill>
                  <a:srgbClr val="001866"/>
                </a:solidFill>
                <a:latin typeface="Arial"/>
                <a:cs typeface="Arial"/>
              </a:rPr>
              <a:t>»</a:t>
            </a:r>
            <a:r>
              <a:rPr sz="1400" dirty="0">
                <a:solidFill>
                  <a:srgbClr val="001866"/>
                </a:solidFill>
                <a:latin typeface="Arial"/>
                <a:cs typeface="Arial"/>
              </a:rPr>
              <a:t>	</a:t>
            </a:r>
            <a:r>
              <a:rPr sz="1400" b="1" dirty="0">
                <a:solidFill>
                  <a:srgbClr val="001866"/>
                </a:solidFill>
                <a:latin typeface="Arial"/>
                <a:cs typeface="Arial"/>
              </a:rPr>
              <a:t>For</a:t>
            </a:r>
            <a:r>
              <a:rPr sz="1400" b="1" spc="-20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1400" b="1" dirty="0">
                <a:solidFill>
                  <a:srgbClr val="001866"/>
                </a:solidFill>
                <a:latin typeface="Arial"/>
                <a:cs typeface="Arial"/>
              </a:rPr>
              <a:t>other</a:t>
            </a:r>
            <a:r>
              <a:rPr sz="1400" b="1" spc="-25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1400" b="1" dirty="0">
                <a:solidFill>
                  <a:srgbClr val="001866"/>
                </a:solidFill>
                <a:latin typeface="Arial"/>
                <a:cs typeface="Arial"/>
              </a:rPr>
              <a:t>access</a:t>
            </a:r>
            <a:r>
              <a:rPr sz="1400" b="1" spc="-65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1400" b="1" dirty="0">
                <a:solidFill>
                  <a:srgbClr val="001866"/>
                </a:solidFill>
                <a:latin typeface="Arial"/>
                <a:cs typeface="Arial"/>
              </a:rPr>
              <a:t>levels,</a:t>
            </a:r>
            <a:r>
              <a:rPr sz="1400" b="1" spc="-40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1400" b="1" dirty="0">
                <a:solidFill>
                  <a:srgbClr val="001866"/>
                </a:solidFill>
                <a:latin typeface="Arial"/>
                <a:cs typeface="Arial"/>
              </a:rPr>
              <a:t>forms</a:t>
            </a:r>
            <a:r>
              <a:rPr sz="1400" b="1" spc="-30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1400" b="1" dirty="0">
                <a:solidFill>
                  <a:srgbClr val="001866"/>
                </a:solidFill>
                <a:latin typeface="Arial"/>
                <a:cs typeface="Arial"/>
              </a:rPr>
              <a:t>must</a:t>
            </a:r>
            <a:r>
              <a:rPr sz="1400" b="1" spc="-25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1400" b="1" dirty="0">
                <a:solidFill>
                  <a:srgbClr val="001866"/>
                </a:solidFill>
                <a:latin typeface="Arial"/>
                <a:cs typeface="Arial"/>
              </a:rPr>
              <a:t>be</a:t>
            </a:r>
            <a:r>
              <a:rPr sz="1400" b="1" spc="-30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1400" b="1" dirty="0">
                <a:solidFill>
                  <a:srgbClr val="001866"/>
                </a:solidFill>
                <a:latin typeface="Arial"/>
                <a:cs typeface="Arial"/>
              </a:rPr>
              <a:t>digitally</a:t>
            </a:r>
            <a:r>
              <a:rPr sz="1400" b="1" spc="-55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1400" b="1" dirty="0">
                <a:solidFill>
                  <a:srgbClr val="001866"/>
                </a:solidFill>
                <a:latin typeface="Arial"/>
                <a:cs typeface="Arial"/>
              </a:rPr>
              <a:t>signed</a:t>
            </a:r>
            <a:r>
              <a:rPr sz="1400" b="1" spc="-55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1400" b="1" dirty="0">
                <a:solidFill>
                  <a:srgbClr val="001866"/>
                </a:solidFill>
                <a:latin typeface="Arial"/>
                <a:cs typeface="Arial"/>
              </a:rPr>
              <a:t>by</a:t>
            </a:r>
            <a:r>
              <a:rPr sz="1400" b="1" spc="-20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1400" b="1" dirty="0">
                <a:solidFill>
                  <a:srgbClr val="001866"/>
                </a:solidFill>
                <a:latin typeface="Arial"/>
                <a:cs typeface="Arial"/>
              </a:rPr>
              <a:t>a</a:t>
            </a:r>
            <a:r>
              <a:rPr sz="1400" b="1" spc="-25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1400" b="1" spc="-10" dirty="0">
                <a:solidFill>
                  <a:srgbClr val="001866"/>
                </a:solidFill>
                <a:latin typeface="Arial"/>
                <a:cs typeface="Arial"/>
              </a:rPr>
              <a:t>commissioned</a:t>
            </a:r>
            <a:r>
              <a:rPr sz="1400" b="1" spc="-60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1400" b="1" dirty="0">
                <a:solidFill>
                  <a:srgbClr val="001866"/>
                </a:solidFill>
                <a:latin typeface="Arial"/>
                <a:cs typeface="Arial"/>
              </a:rPr>
              <a:t>officer</a:t>
            </a:r>
            <a:r>
              <a:rPr sz="1400" b="1" spc="-50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1400" b="1" dirty="0">
                <a:solidFill>
                  <a:srgbClr val="001866"/>
                </a:solidFill>
                <a:latin typeface="Arial"/>
                <a:cs typeface="Arial"/>
              </a:rPr>
              <a:t>or</a:t>
            </a:r>
            <a:r>
              <a:rPr sz="1400" b="1" spc="-20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1400" b="1" spc="-50" dirty="0">
                <a:solidFill>
                  <a:srgbClr val="001866"/>
                </a:solidFill>
                <a:latin typeface="Arial"/>
                <a:cs typeface="Arial"/>
              </a:rPr>
              <a:t>a </a:t>
            </a:r>
            <a:r>
              <a:rPr sz="1400" b="1" dirty="0">
                <a:solidFill>
                  <a:srgbClr val="001866"/>
                </a:solidFill>
                <a:latin typeface="Arial"/>
                <a:cs typeface="Arial"/>
              </a:rPr>
              <a:t>civilian</a:t>
            </a:r>
            <a:r>
              <a:rPr sz="1400" b="1" spc="-60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1400" b="1" dirty="0">
                <a:solidFill>
                  <a:srgbClr val="001866"/>
                </a:solidFill>
                <a:latin typeface="Arial"/>
                <a:cs typeface="Arial"/>
              </a:rPr>
              <a:t>GS-13</a:t>
            </a:r>
            <a:r>
              <a:rPr sz="1400" b="1" spc="-30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1400" b="1" dirty="0">
                <a:solidFill>
                  <a:srgbClr val="001866"/>
                </a:solidFill>
                <a:latin typeface="Arial"/>
                <a:cs typeface="Arial"/>
              </a:rPr>
              <a:t>or</a:t>
            </a:r>
            <a:r>
              <a:rPr sz="1400" b="1" spc="-15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1400" b="1" spc="-20" dirty="0">
                <a:solidFill>
                  <a:srgbClr val="001866"/>
                </a:solidFill>
                <a:latin typeface="Arial"/>
                <a:cs typeface="Arial"/>
              </a:rPr>
              <a:t>above</a:t>
            </a:r>
            <a:endParaRPr sz="1400">
              <a:latin typeface="Arial"/>
              <a:cs typeface="Arial"/>
            </a:endParaRPr>
          </a:p>
          <a:p>
            <a:pPr marL="239395" indent="-226695">
              <a:lnSpc>
                <a:spcPct val="100000"/>
              </a:lnSpc>
              <a:spcBef>
                <a:spcPts val="580"/>
              </a:spcBef>
              <a:buFont typeface="Arial"/>
              <a:buChar char="-"/>
              <a:tabLst>
                <a:tab pos="239395" algn="l"/>
              </a:tabLst>
            </a:pPr>
            <a:r>
              <a:rPr sz="1400" b="1" dirty="0">
                <a:solidFill>
                  <a:srgbClr val="001866"/>
                </a:solidFill>
                <a:latin typeface="Arial"/>
                <a:cs typeface="Arial"/>
              </a:rPr>
              <a:t>Blocks</a:t>
            </a:r>
            <a:r>
              <a:rPr sz="1400" b="1" spc="-30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1400" b="1" dirty="0">
                <a:solidFill>
                  <a:srgbClr val="001866"/>
                </a:solidFill>
                <a:latin typeface="Arial"/>
                <a:cs typeface="Arial"/>
              </a:rPr>
              <a:t>18</a:t>
            </a:r>
            <a:r>
              <a:rPr sz="1400" b="1" spc="-45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1400" b="1" dirty="0">
                <a:solidFill>
                  <a:srgbClr val="001866"/>
                </a:solidFill>
                <a:latin typeface="Arial"/>
                <a:cs typeface="Arial"/>
              </a:rPr>
              <a:t>–</a:t>
            </a:r>
            <a:r>
              <a:rPr sz="1400" b="1" spc="-25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1400" b="1" dirty="0">
                <a:solidFill>
                  <a:srgbClr val="001866"/>
                </a:solidFill>
                <a:latin typeface="Arial"/>
                <a:cs typeface="Arial"/>
              </a:rPr>
              <a:t>18b</a:t>
            </a:r>
            <a:r>
              <a:rPr sz="1400" b="1" spc="-40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1400" b="1" dirty="0">
                <a:solidFill>
                  <a:srgbClr val="001866"/>
                </a:solidFill>
                <a:latin typeface="Arial"/>
                <a:cs typeface="Arial"/>
              </a:rPr>
              <a:t>Leave</a:t>
            </a:r>
            <a:r>
              <a:rPr sz="1400" b="1" spc="-25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1400" b="1" dirty="0">
                <a:solidFill>
                  <a:srgbClr val="001866"/>
                </a:solidFill>
                <a:latin typeface="Arial"/>
                <a:cs typeface="Arial"/>
              </a:rPr>
              <a:t>these</a:t>
            </a:r>
            <a:r>
              <a:rPr sz="1400" b="1" spc="-50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1400" b="1" dirty="0">
                <a:solidFill>
                  <a:srgbClr val="001866"/>
                </a:solidFill>
                <a:latin typeface="Arial"/>
                <a:cs typeface="Arial"/>
              </a:rPr>
              <a:t>blocks</a:t>
            </a:r>
            <a:r>
              <a:rPr sz="1400" b="1" spc="-50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1400" b="1" dirty="0">
                <a:solidFill>
                  <a:srgbClr val="001866"/>
                </a:solidFill>
                <a:latin typeface="Arial"/>
                <a:cs typeface="Arial"/>
              </a:rPr>
              <a:t>blank</a:t>
            </a:r>
            <a:r>
              <a:rPr sz="1400" b="1" spc="-45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1400" b="1" dirty="0">
                <a:solidFill>
                  <a:srgbClr val="001866"/>
                </a:solidFill>
                <a:latin typeface="Arial"/>
                <a:cs typeface="Arial"/>
              </a:rPr>
              <a:t>(they</a:t>
            </a:r>
            <a:r>
              <a:rPr sz="1400" b="1" spc="-35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1400" b="1" dirty="0">
                <a:solidFill>
                  <a:srgbClr val="001866"/>
                </a:solidFill>
                <a:latin typeface="Arial"/>
                <a:cs typeface="Arial"/>
              </a:rPr>
              <a:t>are</a:t>
            </a:r>
            <a:r>
              <a:rPr sz="1400" b="1" spc="-35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1400" b="1" dirty="0">
                <a:solidFill>
                  <a:srgbClr val="001866"/>
                </a:solidFill>
                <a:latin typeface="Arial"/>
                <a:cs typeface="Arial"/>
              </a:rPr>
              <a:t>reserved</a:t>
            </a:r>
            <a:r>
              <a:rPr sz="1400" b="1" spc="-40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1400" b="1" dirty="0">
                <a:solidFill>
                  <a:srgbClr val="001866"/>
                </a:solidFill>
                <a:latin typeface="Arial"/>
                <a:cs typeface="Arial"/>
              </a:rPr>
              <a:t>for</a:t>
            </a:r>
            <a:r>
              <a:rPr sz="1400" b="1" spc="-30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1400" b="1" dirty="0">
                <a:solidFill>
                  <a:srgbClr val="001866"/>
                </a:solidFill>
                <a:latin typeface="Arial"/>
                <a:cs typeface="Arial"/>
              </a:rPr>
              <a:t>MNA</a:t>
            </a:r>
            <a:r>
              <a:rPr sz="1400" b="1" spc="-40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1400" b="1" dirty="0">
                <a:solidFill>
                  <a:srgbClr val="001866"/>
                </a:solidFill>
                <a:latin typeface="Arial"/>
                <a:cs typeface="Arial"/>
              </a:rPr>
              <a:t>Help</a:t>
            </a:r>
            <a:r>
              <a:rPr sz="1400" b="1" spc="-25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1400" b="1" dirty="0">
                <a:solidFill>
                  <a:srgbClr val="001866"/>
                </a:solidFill>
                <a:latin typeface="Arial"/>
                <a:cs typeface="Arial"/>
              </a:rPr>
              <a:t>Desk</a:t>
            </a:r>
            <a:r>
              <a:rPr sz="1400" b="1" spc="-35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1400" b="1" spc="-10" dirty="0">
                <a:solidFill>
                  <a:srgbClr val="001866"/>
                </a:solidFill>
                <a:latin typeface="Arial"/>
                <a:cs typeface="Arial"/>
              </a:rPr>
              <a:t>use).</a:t>
            </a:r>
            <a:endParaRPr sz="1400">
              <a:latin typeface="Arial"/>
              <a:cs typeface="Arial"/>
            </a:endParaRPr>
          </a:p>
          <a:p>
            <a:pPr marL="239395" indent="-226695">
              <a:lnSpc>
                <a:spcPts val="1555"/>
              </a:lnSpc>
              <a:spcBef>
                <a:spcPts val="590"/>
              </a:spcBef>
              <a:buFont typeface="Arial"/>
              <a:buChar char="-"/>
              <a:tabLst>
                <a:tab pos="239395" algn="l"/>
              </a:tabLst>
            </a:pPr>
            <a:r>
              <a:rPr sz="1400" b="1" dirty="0">
                <a:solidFill>
                  <a:srgbClr val="001866"/>
                </a:solidFill>
                <a:latin typeface="Arial"/>
                <a:cs typeface="Arial"/>
              </a:rPr>
              <a:t>Blocks</a:t>
            </a:r>
            <a:r>
              <a:rPr sz="1400" b="1" spc="-40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1400" b="1" dirty="0">
                <a:solidFill>
                  <a:srgbClr val="001866"/>
                </a:solidFill>
                <a:latin typeface="Arial"/>
                <a:cs typeface="Arial"/>
              </a:rPr>
              <a:t>19</a:t>
            </a:r>
            <a:r>
              <a:rPr sz="1400" b="1" spc="-55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1400" b="1" dirty="0">
                <a:solidFill>
                  <a:srgbClr val="001866"/>
                </a:solidFill>
                <a:latin typeface="Arial"/>
                <a:cs typeface="Arial"/>
              </a:rPr>
              <a:t>–</a:t>
            </a:r>
            <a:r>
              <a:rPr sz="1400" b="1" spc="-35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1400" b="1" dirty="0">
                <a:solidFill>
                  <a:srgbClr val="001866"/>
                </a:solidFill>
                <a:latin typeface="Arial"/>
                <a:cs typeface="Arial"/>
              </a:rPr>
              <a:t>19C</a:t>
            </a:r>
            <a:r>
              <a:rPr sz="1400" b="1" spc="-40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1400" b="1" dirty="0">
                <a:solidFill>
                  <a:srgbClr val="001866"/>
                </a:solidFill>
                <a:latin typeface="Arial"/>
                <a:cs typeface="Arial"/>
              </a:rPr>
              <a:t>must</a:t>
            </a:r>
            <a:r>
              <a:rPr sz="1400" b="1" spc="-40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1400" b="1" dirty="0">
                <a:solidFill>
                  <a:srgbClr val="001866"/>
                </a:solidFill>
                <a:latin typeface="Arial"/>
                <a:cs typeface="Arial"/>
              </a:rPr>
              <a:t>be</a:t>
            </a:r>
            <a:r>
              <a:rPr sz="1400" b="1" spc="-35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1400" b="1" dirty="0">
                <a:solidFill>
                  <a:srgbClr val="001866"/>
                </a:solidFill>
                <a:latin typeface="Arial"/>
                <a:cs typeface="Arial"/>
              </a:rPr>
              <a:t>digitally</a:t>
            </a:r>
            <a:r>
              <a:rPr sz="1400" b="1" spc="-70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1400" b="1" dirty="0">
                <a:solidFill>
                  <a:srgbClr val="001866"/>
                </a:solidFill>
                <a:latin typeface="Arial"/>
                <a:cs typeface="Arial"/>
              </a:rPr>
              <a:t>signed</a:t>
            </a:r>
            <a:r>
              <a:rPr sz="1400" b="1" spc="-60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1400" b="1" dirty="0">
                <a:solidFill>
                  <a:srgbClr val="001866"/>
                </a:solidFill>
                <a:latin typeface="Arial"/>
                <a:cs typeface="Arial"/>
              </a:rPr>
              <a:t>by</a:t>
            </a:r>
            <a:r>
              <a:rPr sz="1400" b="1" spc="-35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1400" b="1" dirty="0">
                <a:solidFill>
                  <a:srgbClr val="001866"/>
                </a:solidFill>
                <a:latin typeface="Arial"/>
                <a:cs typeface="Arial"/>
              </a:rPr>
              <a:t>your command</a:t>
            </a:r>
            <a:r>
              <a:rPr sz="1400" b="1" spc="-45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1400" b="1" dirty="0">
                <a:solidFill>
                  <a:srgbClr val="001866"/>
                </a:solidFill>
                <a:latin typeface="Arial"/>
                <a:cs typeface="Arial"/>
              </a:rPr>
              <a:t>Information</a:t>
            </a:r>
            <a:r>
              <a:rPr sz="1400" b="1" spc="-75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1400" b="1" dirty="0">
                <a:solidFill>
                  <a:srgbClr val="001866"/>
                </a:solidFill>
                <a:latin typeface="Arial"/>
                <a:cs typeface="Arial"/>
              </a:rPr>
              <a:t>Assurance</a:t>
            </a:r>
            <a:r>
              <a:rPr sz="1400" b="1" spc="-25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1400" b="1" spc="-10" dirty="0">
                <a:solidFill>
                  <a:srgbClr val="001866"/>
                </a:solidFill>
                <a:latin typeface="Arial"/>
                <a:cs typeface="Arial"/>
              </a:rPr>
              <a:t>Manager</a:t>
            </a:r>
            <a:endParaRPr sz="1400">
              <a:latin typeface="Arial"/>
              <a:cs typeface="Arial"/>
            </a:endParaRPr>
          </a:p>
          <a:p>
            <a:pPr marL="239395">
              <a:lnSpc>
                <a:spcPts val="1555"/>
              </a:lnSpc>
            </a:pPr>
            <a:r>
              <a:rPr sz="1400" b="1" spc="-10" dirty="0">
                <a:solidFill>
                  <a:srgbClr val="001866"/>
                </a:solidFill>
                <a:latin typeface="Arial"/>
                <a:cs typeface="Arial"/>
              </a:rPr>
              <a:t>(IAM).</a:t>
            </a:r>
            <a:endParaRPr sz="1400">
              <a:latin typeface="Arial"/>
              <a:cs typeface="Arial"/>
            </a:endParaRPr>
          </a:p>
          <a:p>
            <a:pPr marL="239395" marR="299085" indent="-227329">
              <a:lnSpc>
                <a:spcPts val="1430"/>
              </a:lnSpc>
              <a:spcBef>
                <a:spcPts val="844"/>
              </a:spcBef>
              <a:buFont typeface="Arial"/>
              <a:buChar char="-"/>
              <a:tabLst>
                <a:tab pos="239395" algn="l"/>
              </a:tabLst>
            </a:pPr>
            <a:r>
              <a:rPr sz="1400" b="1" dirty="0">
                <a:solidFill>
                  <a:srgbClr val="001866"/>
                </a:solidFill>
                <a:latin typeface="Arial"/>
                <a:cs typeface="Arial"/>
              </a:rPr>
              <a:t>Blocks</a:t>
            </a:r>
            <a:r>
              <a:rPr sz="1400" b="1" spc="-30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1400" b="1" dirty="0">
                <a:solidFill>
                  <a:srgbClr val="001866"/>
                </a:solidFill>
                <a:latin typeface="Arial"/>
                <a:cs typeface="Arial"/>
              </a:rPr>
              <a:t>22</a:t>
            </a:r>
            <a:r>
              <a:rPr sz="1400" b="1" spc="-25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1400" b="1" dirty="0">
                <a:solidFill>
                  <a:srgbClr val="001866"/>
                </a:solidFill>
                <a:latin typeface="Arial"/>
                <a:cs typeface="Arial"/>
              </a:rPr>
              <a:t>through</a:t>
            </a:r>
            <a:r>
              <a:rPr sz="1400" b="1" spc="-35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1400" b="1" dirty="0">
                <a:solidFill>
                  <a:srgbClr val="001866"/>
                </a:solidFill>
                <a:latin typeface="Arial"/>
                <a:cs typeface="Arial"/>
              </a:rPr>
              <a:t>26</a:t>
            </a:r>
            <a:r>
              <a:rPr sz="1400" b="1" spc="-25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1400" b="1" dirty="0">
                <a:solidFill>
                  <a:srgbClr val="001866"/>
                </a:solidFill>
                <a:latin typeface="Arial"/>
                <a:cs typeface="Arial"/>
              </a:rPr>
              <a:t>(Part</a:t>
            </a:r>
            <a:r>
              <a:rPr sz="1400" b="1" spc="-30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1400" b="1" dirty="0">
                <a:solidFill>
                  <a:srgbClr val="001866"/>
                </a:solidFill>
                <a:latin typeface="Arial"/>
                <a:cs typeface="Arial"/>
              </a:rPr>
              <a:t>III)</a:t>
            </a:r>
            <a:r>
              <a:rPr sz="1400" b="1" spc="-40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1400" b="1" dirty="0">
                <a:solidFill>
                  <a:srgbClr val="001866"/>
                </a:solidFill>
                <a:latin typeface="Arial"/>
                <a:cs typeface="Arial"/>
              </a:rPr>
              <a:t>must</a:t>
            </a:r>
            <a:r>
              <a:rPr sz="1400" b="1" spc="-35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1400" b="1" dirty="0">
                <a:solidFill>
                  <a:srgbClr val="001866"/>
                </a:solidFill>
                <a:latin typeface="Arial"/>
                <a:cs typeface="Arial"/>
              </a:rPr>
              <a:t>be</a:t>
            </a:r>
            <a:r>
              <a:rPr sz="1400" b="1" spc="-20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1400" b="1" dirty="0">
                <a:solidFill>
                  <a:srgbClr val="001866"/>
                </a:solidFill>
                <a:latin typeface="Arial"/>
                <a:cs typeface="Arial"/>
              </a:rPr>
              <a:t>completed</a:t>
            </a:r>
            <a:r>
              <a:rPr sz="1400" b="1" spc="-40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1400" b="1" dirty="0">
                <a:solidFill>
                  <a:srgbClr val="001866"/>
                </a:solidFill>
                <a:latin typeface="Arial"/>
                <a:cs typeface="Arial"/>
              </a:rPr>
              <a:t>and</a:t>
            </a:r>
            <a:r>
              <a:rPr sz="1400" b="1" spc="-35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1400" b="1" dirty="0">
                <a:solidFill>
                  <a:srgbClr val="001866"/>
                </a:solidFill>
                <a:latin typeface="Arial"/>
                <a:cs typeface="Arial"/>
              </a:rPr>
              <a:t>digitally</a:t>
            </a:r>
            <a:r>
              <a:rPr sz="1400" b="1" spc="-55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1400" b="1" dirty="0">
                <a:solidFill>
                  <a:srgbClr val="001866"/>
                </a:solidFill>
                <a:latin typeface="Arial"/>
                <a:cs typeface="Arial"/>
              </a:rPr>
              <a:t>signed</a:t>
            </a:r>
            <a:r>
              <a:rPr sz="1400" b="1" spc="-45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1400" b="1" dirty="0">
                <a:solidFill>
                  <a:srgbClr val="001866"/>
                </a:solidFill>
                <a:latin typeface="Arial"/>
                <a:cs typeface="Arial"/>
              </a:rPr>
              <a:t>by</a:t>
            </a:r>
            <a:r>
              <a:rPr sz="1400" b="1" spc="-20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1400" b="1" dirty="0">
                <a:solidFill>
                  <a:srgbClr val="001866"/>
                </a:solidFill>
                <a:latin typeface="Arial"/>
                <a:cs typeface="Arial"/>
              </a:rPr>
              <a:t>your</a:t>
            </a:r>
            <a:r>
              <a:rPr sz="1400" b="1" spc="20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1400" b="1" spc="-10" dirty="0">
                <a:solidFill>
                  <a:srgbClr val="001866"/>
                </a:solidFill>
                <a:latin typeface="Arial"/>
                <a:cs typeface="Arial"/>
              </a:rPr>
              <a:t>command </a:t>
            </a:r>
            <a:r>
              <a:rPr sz="1400" b="1" dirty="0">
                <a:solidFill>
                  <a:srgbClr val="001866"/>
                </a:solidFill>
                <a:latin typeface="Arial"/>
                <a:cs typeface="Arial"/>
              </a:rPr>
              <a:t>security</a:t>
            </a:r>
            <a:r>
              <a:rPr sz="1400" b="1" spc="-75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1400" b="1" spc="-10" dirty="0">
                <a:solidFill>
                  <a:srgbClr val="001866"/>
                </a:solidFill>
                <a:latin typeface="Arial"/>
                <a:cs typeface="Arial"/>
              </a:rPr>
              <a:t>manager</a:t>
            </a:r>
            <a:endParaRPr sz="1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12724" rIns="0" bIns="0" rtlCol="0">
            <a:spAutoFit/>
          </a:bodyPr>
          <a:lstStyle/>
          <a:p>
            <a:pPr marL="818515">
              <a:lnSpc>
                <a:spcPct val="100000"/>
              </a:lnSpc>
              <a:spcBef>
                <a:spcPts val="105"/>
              </a:spcBef>
            </a:pPr>
            <a:r>
              <a:rPr dirty="0">
                <a:solidFill>
                  <a:srgbClr val="001866"/>
                </a:solidFill>
              </a:rPr>
              <a:t>NAVPERS</a:t>
            </a:r>
            <a:r>
              <a:rPr spc="-15" dirty="0">
                <a:solidFill>
                  <a:srgbClr val="001866"/>
                </a:solidFill>
              </a:rPr>
              <a:t> </a:t>
            </a:r>
            <a:r>
              <a:rPr dirty="0">
                <a:solidFill>
                  <a:srgbClr val="001866"/>
                </a:solidFill>
              </a:rPr>
              <a:t>1330/3</a:t>
            </a:r>
            <a:r>
              <a:rPr spc="-30" dirty="0">
                <a:solidFill>
                  <a:srgbClr val="001866"/>
                </a:solidFill>
              </a:rPr>
              <a:t> </a:t>
            </a:r>
            <a:r>
              <a:rPr spc="-25" dirty="0">
                <a:solidFill>
                  <a:srgbClr val="001866"/>
                </a:solidFill>
              </a:rPr>
              <a:t>DSR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29259" y="1371091"/>
            <a:ext cx="8276590" cy="5376472"/>
          </a:xfrm>
          <a:prstGeom prst="rect">
            <a:avLst/>
          </a:prstGeom>
        </p:spPr>
        <p:txBody>
          <a:bodyPr vert="horz" wrap="square" lIns="0" tIns="48895" rIns="0" bIns="0" rtlCol="0">
            <a:spAutoFit/>
          </a:bodyPr>
          <a:lstStyle/>
          <a:p>
            <a:pPr marL="581025" marR="5080" lvl="1" indent="-227329">
              <a:lnSpc>
                <a:spcPts val="2039"/>
              </a:lnSpc>
              <a:spcBef>
                <a:spcPts val="1205"/>
              </a:spcBef>
              <a:buFont typeface="Arial"/>
              <a:buChar char="-"/>
              <a:tabLst>
                <a:tab pos="581025" algn="l"/>
              </a:tabLst>
            </a:pPr>
            <a:r>
              <a:rPr sz="1800" b="1" dirty="0">
                <a:solidFill>
                  <a:srgbClr val="001866"/>
                </a:solidFill>
                <a:latin typeface="Arial"/>
                <a:cs typeface="Arial"/>
              </a:rPr>
              <a:t>NAVPERS</a:t>
            </a:r>
            <a:r>
              <a:rPr sz="1800" b="1" spc="25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1800" b="1" dirty="0">
                <a:solidFill>
                  <a:srgbClr val="001866"/>
                </a:solidFill>
                <a:latin typeface="Arial"/>
                <a:cs typeface="Arial"/>
              </a:rPr>
              <a:t>1330/3</a:t>
            </a:r>
            <a:r>
              <a:rPr sz="1800" b="1" spc="-20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1800" b="1" dirty="0">
                <a:solidFill>
                  <a:srgbClr val="001866"/>
                </a:solidFill>
                <a:latin typeface="Arial"/>
                <a:cs typeface="Arial"/>
              </a:rPr>
              <a:t>form</a:t>
            </a:r>
            <a:r>
              <a:rPr sz="1800" b="1" spc="-30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1800" b="1" dirty="0">
                <a:solidFill>
                  <a:srgbClr val="001866"/>
                </a:solidFill>
                <a:latin typeface="Arial"/>
                <a:cs typeface="Arial"/>
              </a:rPr>
              <a:t>can</a:t>
            </a:r>
            <a:r>
              <a:rPr sz="1800" b="1" spc="-25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1800" b="1" dirty="0">
                <a:solidFill>
                  <a:srgbClr val="001866"/>
                </a:solidFill>
                <a:latin typeface="Arial"/>
                <a:cs typeface="Arial"/>
              </a:rPr>
              <a:t>be</a:t>
            </a:r>
            <a:r>
              <a:rPr sz="1800" b="1" spc="-35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1800" b="1" dirty="0">
                <a:solidFill>
                  <a:srgbClr val="001866"/>
                </a:solidFill>
                <a:latin typeface="Arial"/>
                <a:cs typeface="Arial"/>
              </a:rPr>
              <a:t>found</a:t>
            </a:r>
            <a:r>
              <a:rPr sz="1800" b="1" spc="-35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1800" b="1" dirty="0">
                <a:solidFill>
                  <a:srgbClr val="001866"/>
                </a:solidFill>
                <a:latin typeface="Arial"/>
                <a:cs typeface="Arial"/>
              </a:rPr>
              <a:t>at</a:t>
            </a:r>
            <a:r>
              <a:rPr sz="1800" b="1" spc="-15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lang="en-US" sz="1300" b="1" spc="-10" dirty="0">
                <a:solidFill>
                  <a:srgbClr val="002599"/>
                </a:solidFill>
                <a:latin typeface="Arial"/>
                <a:cs typeface="Arial"/>
              </a:rPr>
              <a:t>https://www.mynavyhr.navy.mil/Portals/55/Reference/Forms/NAVPERS/NAVPERS_1330-3_Rev_08-2025_Final.pdf?ver=b2_V6Rxb0HO-k0lSLk-a-Q%3d%3d</a:t>
            </a:r>
            <a:endParaRPr sz="1300" dirty="0">
              <a:latin typeface="Arial"/>
              <a:cs typeface="Arial"/>
            </a:endParaRPr>
          </a:p>
          <a:p>
            <a:pPr marL="353695">
              <a:lnSpc>
                <a:spcPts val="1335"/>
              </a:lnSpc>
              <a:spcBef>
                <a:spcPts val="509"/>
              </a:spcBef>
            </a:pPr>
            <a:r>
              <a:rPr sz="1200" b="1" dirty="0">
                <a:solidFill>
                  <a:srgbClr val="002599"/>
                </a:solidFill>
                <a:latin typeface="Arial"/>
                <a:cs typeface="Arial"/>
              </a:rPr>
              <a:t>**</a:t>
            </a:r>
            <a:r>
              <a:rPr sz="1200" b="1" spc="-35" dirty="0">
                <a:solidFill>
                  <a:srgbClr val="002599"/>
                </a:solidFill>
                <a:latin typeface="Arial"/>
                <a:cs typeface="Arial"/>
              </a:rPr>
              <a:t> </a:t>
            </a:r>
            <a:r>
              <a:rPr sz="1200" b="1" dirty="0">
                <a:solidFill>
                  <a:srgbClr val="002599"/>
                </a:solidFill>
                <a:latin typeface="Arial"/>
                <a:cs typeface="Arial"/>
              </a:rPr>
              <a:t>If</a:t>
            </a:r>
            <a:r>
              <a:rPr sz="1200" b="1" spc="-10" dirty="0">
                <a:solidFill>
                  <a:srgbClr val="002599"/>
                </a:solidFill>
                <a:latin typeface="Arial"/>
                <a:cs typeface="Arial"/>
              </a:rPr>
              <a:t> </a:t>
            </a:r>
            <a:r>
              <a:rPr sz="1200" b="1" dirty="0">
                <a:solidFill>
                  <a:srgbClr val="002599"/>
                </a:solidFill>
                <a:latin typeface="Arial"/>
                <a:cs typeface="Arial"/>
              </a:rPr>
              <a:t>a</a:t>
            </a:r>
            <a:r>
              <a:rPr sz="1200" b="1" spc="-35" dirty="0">
                <a:solidFill>
                  <a:srgbClr val="002599"/>
                </a:solidFill>
                <a:latin typeface="Arial"/>
                <a:cs typeface="Arial"/>
              </a:rPr>
              <a:t> </a:t>
            </a:r>
            <a:r>
              <a:rPr sz="1200" b="1" dirty="0">
                <a:solidFill>
                  <a:srgbClr val="002599"/>
                </a:solidFill>
                <a:latin typeface="Arial"/>
                <a:cs typeface="Arial"/>
              </a:rPr>
              <a:t>Windows</a:t>
            </a:r>
            <a:r>
              <a:rPr sz="1200" b="1" spc="-30" dirty="0">
                <a:solidFill>
                  <a:srgbClr val="002599"/>
                </a:solidFill>
                <a:latin typeface="Arial"/>
                <a:cs typeface="Arial"/>
              </a:rPr>
              <a:t> </a:t>
            </a:r>
            <a:r>
              <a:rPr sz="1200" b="1" dirty="0">
                <a:solidFill>
                  <a:srgbClr val="002599"/>
                </a:solidFill>
                <a:latin typeface="Arial"/>
                <a:cs typeface="Arial"/>
              </a:rPr>
              <a:t>Security</a:t>
            </a:r>
            <a:r>
              <a:rPr sz="1200" b="1" spc="-45" dirty="0">
                <a:solidFill>
                  <a:srgbClr val="002599"/>
                </a:solidFill>
                <a:latin typeface="Arial"/>
                <a:cs typeface="Arial"/>
              </a:rPr>
              <a:t> </a:t>
            </a:r>
            <a:r>
              <a:rPr sz="1200" b="1" dirty="0">
                <a:solidFill>
                  <a:srgbClr val="002599"/>
                </a:solidFill>
                <a:latin typeface="Arial"/>
                <a:cs typeface="Arial"/>
              </a:rPr>
              <a:t>dialog</a:t>
            </a:r>
            <a:r>
              <a:rPr sz="1200" b="1" spc="-15" dirty="0">
                <a:solidFill>
                  <a:srgbClr val="002599"/>
                </a:solidFill>
                <a:latin typeface="Arial"/>
                <a:cs typeface="Arial"/>
              </a:rPr>
              <a:t> </a:t>
            </a:r>
            <a:r>
              <a:rPr sz="1200" b="1" dirty="0">
                <a:solidFill>
                  <a:srgbClr val="002599"/>
                </a:solidFill>
                <a:latin typeface="Arial"/>
                <a:cs typeface="Arial"/>
              </a:rPr>
              <a:t>box</a:t>
            </a:r>
            <a:r>
              <a:rPr sz="1200" b="1" spc="-25" dirty="0">
                <a:solidFill>
                  <a:srgbClr val="002599"/>
                </a:solidFill>
                <a:latin typeface="Arial"/>
                <a:cs typeface="Arial"/>
              </a:rPr>
              <a:t> </a:t>
            </a:r>
            <a:r>
              <a:rPr sz="1200" b="1" dirty="0">
                <a:solidFill>
                  <a:srgbClr val="002599"/>
                </a:solidFill>
                <a:latin typeface="Arial"/>
                <a:cs typeface="Arial"/>
              </a:rPr>
              <a:t>asking</a:t>
            </a:r>
            <a:r>
              <a:rPr sz="1200" b="1" spc="-35" dirty="0">
                <a:solidFill>
                  <a:srgbClr val="002599"/>
                </a:solidFill>
                <a:latin typeface="Arial"/>
                <a:cs typeface="Arial"/>
              </a:rPr>
              <a:t> </a:t>
            </a:r>
            <a:r>
              <a:rPr sz="1200" b="1" dirty="0">
                <a:solidFill>
                  <a:srgbClr val="002599"/>
                </a:solidFill>
                <a:latin typeface="Arial"/>
                <a:cs typeface="Arial"/>
              </a:rPr>
              <a:t>for</a:t>
            </a:r>
            <a:r>
              <a:rPr sz="1200" b="1" spc="-20" dirty="0">
                <a:solidFill>
                  <a:srgbClr val="002599"/>
                </a:solidFill>
                <a:latin typeface="Arial"/>
                <a:cs typeface="Arial"/>
              </a:rPr>
              <a:t> </a:t>
            </a:r>
            <a:r>
              <a:rPr sz="1200" b="1" dirty="0">
                <a:solidFill>
                  <a:srgbClr val="002599"/>
                </a:solidFill>
                <a:latin typeface="Arial"/>
                <a:cs typeface="Arial"/>
              </a:rPr>
              <a:t>your</a:t>
            </a:r>
            <a:r>
              <a:rPr sz="1200" b="1" spc="10" dirty="0">
                <a:solidFill>
                  <a:srgbClr val="002599"/>
                </a:solidFill>
                <a:latin typeface="Arial"/>
                <a:cs typeface="Arial"/>
              </a:rPr>
              <a:t> </a:t>
            </a:r>
            <a:r>
              <a:rPr sz="1200" b="1" dirty="0">
                <a:solidFill>
                  <a:srgbClr val="002599"/>
                </a:solidFill>
                <a:latin typeface="Arial"/>
                <a:cs typeface="Arial"/>
              </a:rPr>
              <a:t>credentials</a:t>
            </a:r>
            <a:r>
              <a:rPr sz="1200" b="1" spc="-50" dirty="0">
                <a:solidFill>
                  <a:srgbClr val="002599"/>
                </a:solidFill>
                <a:latin typeface="Arial"/>
                <a:cs typeface="Arial"/>
              </a:rPr>
              <a:t> </a:t>
            </a:r>
            <a:r>
              <a:rPr sz="1200" b="1" dirty="0">
                <a:solidFill>
                  <a:srgbClr val="002599"/>
                </a:solidFill>
                <a:latin typeface="Arial"/>
                <a:cs typeface="Arial"/>
              </a:rPr>
              <a:t>comes</a:t>
            </a:r>
            <a:r>
              <a:rPr sz="1200" b="1" spc="-45" dirty="0">
                <a:solidFill>
                  <a:srgbClr val="002599"/>
                </a:solidFill>
                <a:latin typeface="Arial"/>
                <a:cs typeface="Arial"/>
              </a:rPr>
              <a:t> </a:t>
            </a:r>
            <a:r>
              <a:rPr sz="1200" b="1" dirty="0">
                <a:solidFill>
                  <a:srgbClr val="002599"/>
                </a:solidFill>
                <a:latin typeface="Arial"/>
                <a:cs typeface="Arial"/>
              </a:rPr>
              <a:t>up,</a:t>
            </a:r>
            <a:r>
              <a:rPr sz="1200" b="1" spc="-5" dirty="0">
                <a:solidFill>
                  <a:srgbClr val="002599"/>
                </a:solidFill>
                <a:latin typeface="Arial"/>
                <a:cs typeface="Arial"/>
              </a:rPr>
              <a:t> </a:t>
            </a:r>
            <a:r>
              <a:rPr sz="1200" b="1" dirty="0">
                <a:solidFill>
                  <a:srgbClr val="002599"/>
                </a:solidFill>
                <a:latin typeface="Arial"/>
                <a:cs typeface="Arial"/>
              </a:rPr>
              <a:t>please</a:t>
            </a:r>
            <a:r>
              <a:rPr sz="1200" b="1" spc="-40" dirty="0">
                <a:solidFill>
                  <a:srgbClr val="002599"/>
                </a:solidFill>
                <a:latin typeface="Arial"/>
                <a:cs typeface="Arial"/>
              </a:rPr>
              <a:t> </a:t>
            </a:r>
            <a:r>
              <a:rPr sz="1200" b="1" dirty="0">
                <a:solidFill>
                  <a:srgbClr val="002599"/>
                </a:solidFill>
                <a:latin typeface="Arial"/>
                <a:cs typeface="Arial"/>
              </a:rPr>
              <a:t>click</a:t>
            </a:r>
            <a:r>
              <a:rPr sz="1200" b="1" spc="-40" dirty="0">
                <a:solidFill>
                  <a:srgbClr val="002599"/>
                </a:solidFill>
                <a:latin typeface="Arial"/>
                <a:cs typeface="Arial"/>
              </a:rPr>
              <a:t> </a:t>
            </a:r>
            <a:r>
              <a:rPr sz="1200" b="1" dirty="0">
                <a:solidFill>
                  <a:srgbClr val="002599"/>
                </a:solidFill>
                <a:latin typeface="Arial"/>
                <a:cs typeface="Arial"/>
              </a:rPr>
              <a:t>CANCEL</a:t>
            </a:r>
            <a:r>
              <a:rPr sz="1200" b="1" spc="-5" dirty="0">
                <a:solidFill>
                  <a:srgbClr val="002599"/>
                </a:solidFill>
                <a:latin typeface="Arial"/>
                <a:cs typeface="Arial"/>
              </a:rPr>
              <a:t> </a:t>
            </a:r>
            <a:r>
              <a:rPr sz="1200" b="1" dirty="0">
                <a:solidFill>
                  <a:srgbClr val="002599"/>
                </a:solidFill>
                <a:latin typeface="Arial"/>
                <a:cs typeface="Arial"/>
              </a:rPr>
              <a:t>to</a:t>
            </a:r>
            <a:r>
              <a:rPr sz="1200" b="1" spc="-15" dirty="0">
                <a:solidFill>
                  <a:srgbClr val="002599"/>
                </a:solidFill>
                <a:latin typeface="Arial"/>
                <a:cs typeface="Arial"/>
              </a:rPr>
              <a:t> </a:t>
            </a:r>
            <a:r>
              <a:rPr sz="1200" b="1" dirty="0">
                <a:solidFill>
                  <a:srgbClr val="002599"/>
                </a:solidFill>
                <a:latin typeface="Arial"/>
                <a:cs typeface="Arial"/>
              </a:rPr>
              <a:t>access</a:t>
            </a:r>
            <a:r>
              <a:rPr sz="1200" b="1" spc="-55" dirty="0">
                <a:solidFill>
                  <a:srgbClr val="002599"/>
                </a:solidFill>
                <a:latin typeface="Arial"/>
                <a:cs typeface="Arial"/>
              </a:rPr>
              <a:t> </a:t>
            </a:r>
            <a:r>
              <a:rPr sz="1200" b="1" spc="-25" dirty="0">
                <a:solidFill>
                  <a:srgbClr val="002599"/>
                </a:solidFill>
                <a:latin typeface="Arial"/>
                <a:cs typeface="Arial"/>
              </a:rPr>
              <a:t>the</a:t>
            </a:r>
            <a:endParaRPr sz="1200" dirty="0">
              <a:latin typeface="Arial"/>
              <a:cs typeface="Arial"/>
            </a:endParaRPr>
          </a:p>
          <a:p>
            <a:pPr marL="353695">
              <a:lnSpc>
                <a:spcPts val="1335"/>
              </a:lnSpc>
            </a:pPr>
            <a:r>
              <a:rPr sz="1200" b="1" spc="-10" dirty="0">
                <a:solidFill>
                  <a:srgbClr val="002599"/>
                </a:solidFill>
                <a:latin typeface="Arial"/>
                <a:cs typeface="Arial"/>
              </a:rPr>
              <a:t>form.</a:t>
            </a:r>
            <a:r>
              <a:rPr lang="en-US" sz="1200" b="1" spc="-10" dirty="0">
                <a:solidFill>
                  <a:srgbClr val="002599"/>
                </a:solidFill>
                <a:latin typeface="Arial"/>
                <a:cs typeface="Arial"/>
              </a:rPr>
              <a:t> </a:t>
            </a:r>
            <a:r>
              <a:rPr lang="en-US" sz="1200" b="1" i="1" u="sng" spc="-10" dirty="0">
                <a:solidFill>
                  <a:srgbClr val="002599"/>
                </a:solidFill>
                <a:latin typeface="Arial"/>
                <a:cs typeface="Arial"/>
              </a:rPr>
              <a:t>If the form is not visible, download the form to use it.</a:t>
            </a:r>
            <a:endParaRPr sz="1200" b="1" i="1" u="sng" dirty="0">
              <a:latin typeface="Arial"/>
              <a:cs typeface="Arial"/>
            </a:endParaRPr>
          </a:p>
          <a:p>
            <a:pPr marL="239395" indent="-226695">
              <a:lnSpc>
                <a:spcPct val="100000"/>
              </a:lnSpc>
              <a:spcBef>
                <a:spcPts val="655"/>
              </a:spcBef>
              <a:buFont typeface="Arial"/>
              <a:buChar char="•"/>
              <a:tabLst>
                <a:tab pos="239395" algn="l"/>
              </a:tabLst>
            </a:pPr>
            <a:r>
              <a:rPr sz="1600" b="1" dirty="0">
                <a:solidFill>
                  <a:srgbClr val="001866"/>
                </a:solidFill>
                <a:latin typeface="Arial"/>
                <a:cs typeface="Arial"/>
              </a:rPr>
              <a:t>When</a:t>
            </a:r>
            <a:r>
              <a:rPr sz="1600" b="1" spc="-50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1600" b="1" dirty="0">
                <a:solidFill>
                  <a:srgbClr val="001866"/>
                </a:solidFill>
                <a:latin typeface="Arial"/>
                <a:cs typeface="Arial"/>
              </a:rPr>
              <a:t>filling</a:t>
            </a:r>
            <a:r>
              <a:rPr sz="1600" b="1" spc="-5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1600" b="1" dirty="0">
                <a:solidFill>
                  <a:srgbClr val="001866"/>
                </a:solidFill>
                <a:latin typeface="Arial"/>
                <a:cs typeface="Arial"/>
              </a:rPr>
              <a:t>out</a:t>
            </a:r>
            <a:r>
              <a:rPr sz="1600" b="1" spc="-30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1600" b="1" dirty="0">
                <a:solidFill>
                  <a:srgbClr val="001866"/>
                </a:solidFill>
                <a:latin typeface="Arial"/>
                <a:cs typeface="Arial"/>
              </a:rPr>
              <a:t>the</a:t>
            </a:r>
            <a:r>
              <a:rPr sz="1600" b="1" spc="-30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1600" b="1" dirty="0">
                <a:solidFill>
                  <a:srgbClr val="001866"/>
                </a:solidFill>
                <a:latin typeface="Arial"/>
                <a:cs typeface="Arial"/>
              </a:rPr>
              <a:t>NAVPERS</a:t>
            </a:r>
            <a:r>
              <a:rPr sz="1600" b="1" spc="-20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1600" b="1" dirty="0">
                <a:solidFill>
                  <a:srgbClr val="001866"/>
                </a:solidFill>
                <a:latin typeface="Arial"/>
                <a:cs typeface="Arial"/>
              </a:rPr>
              <a:t>1330/3,</a:t>
            </a:r>
            <a:r>
              <a:rPr sz="1600" b="1" spc="-20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1600" b="1" dirty="0">
                <a:solidFill>
                  <a:srgbClr val="001866"/>
                </a:solidFill>
                <a:latin typeface="Arial"/>
                <a:cs typeface="Arial"/>
              </a:rPr>
              <a:t>the</a:t>
            </a:r>
            <a:r>
              <a:rPr sz="1600" b="1" spc="-30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1600" b="1" dirty="0">
                <a:solidFill>
                  <a:srgbClr val="001866"/>
                </a:solidFill>
                <a:latin typeface="Arial"/>
                <a:cs typeface="Arial"/>
              </a:rPr>
              <a:t>following</a:t>
            </a:r>
            <a:r>
              <a:rPr sz="1600" b="1" spc="-45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1600" b="1" dirty="0">
                <a:solidFill>
                  <a:srgbClr val="001866"/>
                </a:solidFill>
                <a:latin typeface="Arial"/>
                <a:cs typeface="Arial"/>
              </a:rPr>
              <a:t>rules</a:t>
            </a:r>
            <a:r>
              <a:rPr sz="1600" b="1" spc="-30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1600" b="1" spc="-10" dirty="0">
                <a:solidFill>
                  <a:srgbClr val="001866"/>
                </a:solidFill>
                <a:latin typeface="Arial"/>
                <a:cs typeface="Arial"/>
              </a:rPr>
              <a:t>apply:</a:t>
            </a:r>
            <a:endParaRPr sz="1600" dirty="0">
              <a:latin typeface="Arial"/>
              <a:cs typeface="Arial"/>
            </a:endParaRPr>
          </a:p>
          <a:p>
            <a:pPr marL="581025" lvl="1" indent="-227329">
              <a:lnSpc>
                <a:spcPct val="100000"/>
              </a:lnSpc>
              <a:spcBef>
                <a:spcPts val="670"/>
              </a:spcBef>
              <a:buFont typeface="Arial"/>
              <a:buChar char="-"/>
              <a:tabLst>
                <a:tab pos="581025" algn="l"/>
              </a:tabLst>
            </a:pPr>
            <a:r>
              <a:rPr sz="1600" b="1" dirty="0">
                <a:solidFill>
                  <a:srgbClr val="001866"/>
                </a:solidFill>
                <a:latin typeface="Arial"/>
                <a:cs typeface="Arial"/>
              </a:rPr>
              <a:t>Section</a:t>
            </a:r>
            <a:r>
              <a:rPr sz="1600" b="1" spc="-20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1600" b="1" dirty="0">
                <a:solidFill>
                  <a:srgbClr val="001866"/>
                </a:solidFill>
                <a:latin typeface="Arial"/>
                <a:cs typeface="Arial"/>
              </a:rPr>
              <a:t>I</a:t>
            </a:r>
            <a:r>
              <a:rPr sz="1600" b="1" spc="-30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1600" b="1" dirty="0">
                <a:solidFill>
                  <a:srgbClr val="001866"/>
                </a:solidFill>
                <a:latin typeface="Arial"/>
                <a:cs typeface="Arial"/>
              </a:rPr>
              <a:t>must</a:t>
            </a:r>
            <a:r>
              <a:rPr sz="1600" b="1" spc="-15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1600" b="1" dirty="0">
                <a:solidFill>
                  <a:srgbClr val="001866"/>
                </a:solidFill>
                <a:latin typeface="Arial"/>
                <a:cs typeface="Arial"/>
              </a:rPr>
              <a:t>be</a:t>
            </a:r>
            <a:r>
              <a:rPr sz="1600" b="1" spc="-30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1600" b="1" dirty="0">
                <a:solidFill>
                  <a:srgbClr val="001866"/>
                </a:solidFill>
                <a:latin typeface="Arial"/>
                <a:cs typeface="Arial"/>
              </a:rPr>
              <a:t>completely</a:t>
            </a:r>
            <a:r>
              <a:rPr sz="1600" b="1" spc="-10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1600" b="1" dirty="0">
                <a:solidFill>
                  <a:srgbClr val="001866"/>
                </a:solidFill>
                <a:latin typeface="Arial"/>
                <a:cs typeface="Arial"/>
              </a:rPr>
              <a:t>filled</a:t>
            </a:r>
            <a:r>
              <a:rPr sz="1600" b="1" spc="-5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1600" b="1" spc="-25" dirty="0">
                <a:solidFill>
                  <a:srgbClr val="001866"/>
                </a:solidFill>
                <a:latin typeface="Arial"/>
                <a:cs typeface="Arial"/>
              </a:rPr>
              <a:t>out</a:t>
            </a:r>
            <a:endParaRPr sz="1600" dirty="0">
              <a:latin typeface="Arial"/>
              <a:cs typeface="Arial"/>
            </a:endParaRPr>
          </a:p>
          <a:p>
            <a:pPr marL="581025" lvl="1" indent="-227329">
              <a:lnSpc>
                <a:spcPct val="100000"/>
              </a:lnSpc>
              <a:spcBef>
                <a:spcPts val="675"/>
              </a:spcBef>
              <a:buFont typeface="Arial"/>
              <a:buChar char="-"/>
              <a:tabLst>
                <a:tab pos="581025" algn="l"/>
              </a:tabLst>
            </a:pPr>
            <a:r>
              <a:rPr sz="1600" b="1" dirty="0">
                <a:solidFill>
                  <a:srgbClr val="001866"/>
                </a:solidFill>
                <a:latin typeface="Arial"/>
                <a:cs typeface="Arial"/>
              </a:rPr>
              <a:t>In</a:t>
            </a:r>
            <a:r>
              <a:rPr sz="1600" b="1" spc="-40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1600" b="1" dirty="0">
                <a:solidFill>
                  <a:srgbClr val="001866"/>
                </a:solidFill>
                <a:latin typeface="Arial"/>
                <a:cs typeface="Arial"/>
              </a:rPr>
              <a:t>Section</a:t>
            </a:r>
            <a:r>
              <a:rPr sz="1600" b="1" spc="-15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1600" b="1" dirty="0">
                <a:solidFill>
                  <a:srgbClr val="001866"/>
                </a:solidFill>
                <a:latin typeface="Arial"/>
                <a:cs typeface="Arial"/>
              </a:rPr>
              <a:t>II,</a:t>
            </a:r>
            <a:r>
              <a:rPr sz="1600" b="1" spc="-15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1600" b="1" dirty="0">
                <a:solidFill>
                  <a:srgbClr val="001866"/>
                </a:solidFill>
                <a:latin typeface="Arial"/>
                <a:cs typeface="Arial"/>
              </a:rPr>
              <a:t>check</a:t>
            </a:r>
            <a:r>
              <a:rPr sz="1600" b="1" spc="-25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1600" b="1" dirty="0">
                <a:solidFill>
                  <a:srgbClr val="001866"/>
                </a:solidFill>
                <a:latin typeface="Arial"/>
                <a:cs typeface="Arial"/>
              </a:rPr>
              <a:t>the</a:t>
            </a:r>
            <a:r>
              <a:rPr sz="1600" b="1" spc="-25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1600" b="1" dirty="0">
                <a:solidFill>
                  <a:srgbClr val="001866"/>
                </a:solidFill>
                <a:latin typeface="Arial"/>
                <a:cs typeface="Arial"/>
              </a:rPr>
              <a:t>Role(s)</a:t>
            </a:r>
            <a:r>
              <a:rPr sz="1600" b="1" spc="-5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1600" b="1" dirty="0">
                <a:solidFill>
                  <a:srgbClr val="001866"/>
                </a:solidFill>
                <a:latin typeface="Arial"/>
                <a:cs typeface="Arial"/>
              </a:rPr>
              <a:t>for</a:t>
            </a:r>
            <a:r>
              <a:rPr sz="1600" b="1" spc="-25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1600" b="1" dirty="0">
                <a:solidFill>
                  <a:srgbClr val="001866"/>
                </a:solidFill>
                <a:latin typeface="Arial"/>
                <a:cs typeface="Arial"/>
              </a:rPr>
              <a:t>the</a:t>
            </a:r>
            <a:r>
              <a:rPr sz="1600" b="1" spc="-15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1600" b="1" dirty="0">
                <a:solidFill>
                  <a:srgbClr val="001866"/>
                </a:solidFill>
                <a:latin typeface="Arial"/>
                <a:cs typeface="Arial"/>
              </a:rPr>
              <a:t>level</a:t>
            </a:r>
            <a:r>
              <a:rPr sz="1600" b="1" spc="10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1600" b="1" dirty="0">
                <a:solidFill>
                  <a:srgbClr val="001866"/>
                </a:solidFill>
                <a:latin typeface="Arial"/>
                <a:cs typeface="Arial"/>
              </a:rPr>
              <a:t>of</a:t>
            </a:r>
            <a:r>
              <a:rPr sz="1600" b="1" spc="-20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1600" b="1" dirty="0">
                <a:solidFill>
                  <a:srgbClr val="001866"/>
                </a:solidFill>
                <a:latin typeface="Arial"/>
                <a:cs typeface="Arial"/>
              </a:rPr>
              <a:t>access</a:t>
            </a:r>
            <a:r>
              <a:rPr sz="1600" b="1" spc="-30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1600" b="1" dirty="0">
                <a:solidFill>
                  <a:srgbClr val="001866"/>
                </a:solidFill>
                <a:latin typeface="Arial"/>
                <a:cs typeface="Arial"/>
              </a:rPr>
              <a:t>you</a:t>
            </a:r>
            <a:r>
              <a:rPr sz="1600" b="1" spc="5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1600" b="1" dirty="0">
                <a:solidFill>
                  <a:srgbClr val="001866"/>
                </a:solidFill>
                <a:latin typeface="Arial"/>
                <a:cs typeface="Arial"/>
              </a:rPr>
              <a:t>are</a:t>
            </a:r>
            <a:r>
              <a:rPr sz="1600" b="1" spc="-35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1600" b="1" spc="-10" dirty="0">
                <a:solidFill>
                  <a:srgbClr val="001866"/>
                </a:solidFill>
                <a:latin typeface="Arial"/>
                <a:cs typeface="Arial"/>
              </a:rPr>
              <a:t>requesting.</a:t>
            </a:r>
            <a:endParaRPr sz="1600" dirty="0">
              <a:latin typeface="Arial"/>
              <a:cs typeface="Arial"/>
            </a:endParaRPr>
          </a:p>
          <a:p>
            <a:pPr marL="581025" marR="322580" lvl="1" indent="-227329">
              <a:lnSpc>
                <a:spcPts val="1630"/>
              </a:lnSpc>
              <a:spcBef>
                <a:spcPts val="969"/>
              </a:spcBef>
              <a:buFont typeface="Arial"/>
              <a:buChar char="-"/>
              <a:tabLst>
                <a:tab pos="581025" algn="l"/>
              </a:tabLst>
            </a:pPr>
            <a:r>
              <a:rPr sz="1600" b="1" dirty="0">
                <a:solidFill>
                  <a:srgbClr val="001866"/>
                </a:solidFill>
                <a:latin typeface="Arial"/>
                <a:cs typeface="Arial"/>
              </a:rPr>
              <a:t>Section</a:t>
            </a:r>
            <a:r>
              <a:rPr sz="1600" b="1" spc="-20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1600" b="1" dirty="0">
                <a:solidFill>
                  <a:srgbClr val="001866"/>
                </a:solidFill>
                <a:latin typeface="Arial"/>
                <a:cs typeface="Arial"/>
              </a:rPr>
              <a:t>III</a:t>
            </a:r>
            <a:r>
              <a:rPr sz="1600" b="1" spc="-15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1600" b="1" dirty="0">
                <a:solidFill>
                  <a:srgbClr val="001866"/>
                </a:solidFill>
                <a:latin typeface="Arial"/>
                <a:cs typeface="Arial"/>
              </a:rPr>
              <a:t>is</a:t>
            </a:r>
            <a:r>
              <a:rPr sz="1600" b="1" spc="-25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1600" b="1" dirty="0">
                <a:solidFill>
                  <a:srgbClr val="001866"/>
                </a:solidFill>
                <a:latin typeface="Arial"/>
                <a:cs typeface="Arial"/>
              </a:rPr>
              <a:t>used</a:t>
            </a:r>
            <a:r>
              <a:rPr sz="1600" b="1" spc="-25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1600" b="1" dirty="0">
                <a:solidFill>
                  <a:srgbClr val="001866"/>
                </a:solidFill>
                <a:latin typeface="Arial"/>
                <a:cs typeface="Arial"/>
              </a:rPr>
              <a:t>to</a:t>
            </a:r>
            <a:r>
              <a:rPr sz="1600" b="1" spc="-30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1600" b="1" dirty="0">
                <a:solidFill>
                  <a:srgbClr val="001866"/>
                </a:solidFill>
                <a:latin typeface="Arial"/>
                <a:cs typeface="Arial"/>
              </a:rPr>
              <a:t>request</a:t>
            </a:r>
            <a:r>
              <a:rPr sz="1600" b="1" spc="-15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1600" b="1" dirty="0">
                <a:solidFill>
                  <a:srgbClr val="001866"/>
                </a:solidFill>
                <a:latin typeface="Arial"/>
                <a:cs typeface="Arial"/>
              </a:rPr>
              <a:t>NSIPS</a:t>
            </a:r>
            <a:r>
              <a:rPr sz="1600" b="1" spc="-45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1600" b="1" dirty="0">
                <a:solidFill>
                  <a:srgbClr val="001866"/>
                </a:solidFill>
                <a:latin typeface="Arial"/>
                <a:cs typeface="Arial"/>
              </a:rPr>
              <a:t>Retirements</a:t>
            </a:r>
            <a:r>
              <a:rPr sz="1600" b="1" spc="15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1600" b="1" dirty="0">
                <a:solidFill>
                  <a:srgbClr val="001866"/>
                </a:solidFill>
                <a:latin typeface="Arial"/>
                <a:cs typeface="Arial"/>
              </a:rPr>
              <a:t>and</a:t>
            </a:r>
            <a:r>
              <a:rPr sz="1600" b="1" spc="-25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1600" b="1" dirty="0">
                <a:solidFill>
                  <a:srgbClr val="001866"/>
                </a:solidFill>
                <a:latin typeface="Arial"/>
                <a:cs typeface="Arial"/>
              </a:rPr>
              <a:t>Separations</a:t>
            </a:r>
            <a:r>
              <a:rPr sz="1600" b="1" spc="-10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1600" b="1" dirty="0">
                <a:solidFill>
                  <a:srgbClr val="001866"/>
                </a:solidFill>
                <a:latin typeface="Arial"/>
                <a:cs typeface="Arial"/>
              </a:rPr>
              <a:t>access</a:t>
            </a:r>
            <a:r>
              <a:rPr sz="1600" b="1" spc="-35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1600" b="1" spc="-25" dirty="0">
                <a:solidFill>
                  <a:srgbClr val="001866"/>
                </a:solidFill>
                <a:latin typeface="Arial"/>
                <a:cs typeface="Arial"/>
              </a:rPr>
              <a:t>for </a:t>
            </a:r>
            <a:r>
              <a:rPr sz="1600" b="1" dirty="0">
                <a:solidFill>
                  <a:srgbClr val="001866"/>
                </a:solidFill>
                <a:latin typeface="Arial"/>
                <a:cs typeface="Arial"/>
              </a:rPr>
              <a:t>Detailers</a:t>
            </a:r>
            <a:r>
              <a:rPr sz="1600" b="1" spc="-30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1600" b="1" dirty="0">
                <a:solidFill>
                  <a:srgbClr val="001866"/>
                </a:solidFill>
                <a:latin typeface="Arial"/>
                <a:cs typeface="Arial"/>
              </a:rPr>
              <a:t>and</a:t>
            </a:r>
            <a:r>
              <a:rPr sz="1600" b="1" spc="-35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1600" b="1" dirty="0">
                <a:solidFill>
                  <a:srgbClr val="001866"/>
                </a:solidFill>
                <a:latin typeface="Arial"/>
                <a:cs typeface="Arial"/>
              </a:rPr>
              <a:t>Community</a:t>
            </a:r>
            <a:r>
              <a:rPr sz="1600" b="1" spc="-10" dirty="0">
                <a:solidFill>
                  <a:srgbClr val="001866"/>
                </a:solidFill>
                <a:latin typeface="Arial"/>
                <a:cs typeface="Arial"/>
              </a:rPr>
              <a:t> Managers</a:t>
            </a:r>
            <a:endParaRPr sz="1600" dirty="0">
              <a:latin typeface="Arial"/>
              <a:cs typeface="Arial"/>
            </a:endParaRPr>
          </a:p>
          <a:p>
            <a:pPr marL="581025" lvl="1" indent="-227329">
              <a:lnSpc>
                <a:spcPct val="100000"/>
              </a:lnSpc>
              <a:spcBef>
                <a:spcPts val="670"/>
              </a:spcBef>
              <a:buFont typeface="Arial"/>
              <a:buChar char="-"/>
              <a:tabLst>
                <a:tab pos="581025" algn="l"/>
              </a:tabLst>
            </a:pPr>
            <a:r>
              <a:rPr sz="1600" b="1" dirty="0">
                <a:solidFill>
                  <a:srgbClr val="001866"/>
                </a:solidFill>
                <a:latin typeface="Arial"/>
                <a:cs typeface="Arial"/>
              </a:rPr>
              <a:t>Section</a:t>
            </a:r>
            <a:r>
              <a:rPr sz="1600" b="1" spc="-20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1600" b="1" dirty="0">
                <a:solidFill>
                  <a:srgbClr val="001866"/>
                </a:solidFill>
                <a:latin typeface="Arial"/>
                <a:cs typeface="Arial"/>
              </a:rPr>
              <a:t>IV</a:t>
            </a:r>
            <a:r>
              <a:rPr sz="1600" b="1" spc="-35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1600" b="1" dirty="0">
                <a:solidFill>
                  <a:srgbClr val="001866"/>
                </a:solidFill>
                <a:latin typeface="Arial"/>
                <a:cs typeface="Arial"/>
              </a:rPr>
              <a:t>is</a:t>
            </a:r>
            <a:r>
              <a:rPr sz="1600" b="1" spc="-30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1600" b="1" dirty="0">
                <a:solidFill>
                  <a:srgbClr val="001866"/>
                </a:solidFill>
                <a:latin typeface="Arial"/>
                <a:cs typeface="Arial"/>
              </a:rPr>
              <a:t>used</a:t>
            </a:r>
            <a:r>
              <a:rPr sz="1600" b="1" spc="-30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1600" b="1" dirty="0">
                <a:solidFill>
                  <a:srgbClr val="001866"/>
                </a:solidFill>
                <a:latin typeface="Arial"/>
                <a:cs typeface="Arial"/>
              </a:rPr>
              <a:t>to</a:t>
            </a:r>
            <a:r>
              <a:rPr sz="1600" b="1" spc="-20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1600" b="1" dirty="0">
                <a:solidFill>
                  <a:srgbClr val="001866"/>
                </a:solidFill>
                <a:latin typeface="Arial"/>
                <a:cs typeface="Arial"/>
              </a:rPr>
              <a:t>request</a:t>
            </a:r>
            <a:r>
              <a:rPr sz="1600" b="1" spc="-30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1600" b="1" dirty="0">
                <a:solidFill>
                  <a:srgbClr val="001866"/>
                </a:solidFill>
                <a:latin typeface="Arial"/>
                <a:cs typeface="Arial"/>
              </a:rPr>
              <a:t>NMPDS</a:t>
            </a:r>
            <a:r>
              <a:rPr sz="1600" b="1" spc="-35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1600" b="1" dirty="0">
                <a:solidFill>
                  <a:srgbClr val="001866"/>
                </a:solidFill>
                <a:latin typeface="Arial"/>
                <a:cs typeface="Arial"/>
              </a:rPr>
              <a:t>(EAIS,</a:t>
            </a:r>
            <a:r>
              <a:rPr sz="1600" b="1" spc="15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1600" b="1" dirty="0">
                <a:solidFill>
                  <a:srgbClr val="001866"/>
                </a:solidFill>
                <a:latin typeface="Arial"/>
                <a:cs typeface="Arial"/>
              </a:rPr>
              <a:t>ODIS,</a:t>
            </a:r>
            <a:r>
              <a:rPr sz="1600" b="1" spc="-15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1600" b="1" dirty="0">
                <a:solidFill>
                  <a:srgbClr val="001866"/>
                </a:solidFill>
                <a:latin typeface="Arial"/>
                <a:cs typeface="Arial"/>
              </a:rPr>
              <a:t>ARIS)</a:t>
            </a:r>
            <a:r>
              <a:rPr sz="1600" b="1" spc="10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1600" b="1" spc="-10" dirty="0">
                <a:solidFill>
                  <a:srgbClr val="001866"/>
                </a:solidFill>
                <a:latin typeface="Arial"/>
                <a:cs typeface="Arial"/>
              </a:rPr>
              <a:t>access</a:t>
            </a:r>
            <a:endParaRPr sz="1600" dirty="0">
              <a:latin typeface="Arial"/>
              <a:cs typeface="Arial"/>
            </a:endParaRPr>
          </a:p>
          <a:p>
            <a:pPr marL="581025" lvl="1" indent="-227329">
              <a:lnSpc>
                <a:spcPts val="1775"/>
              </a:lnSpc>
              <a:spcBef>
                <a:spcPts val="670"/>
              </a:spcBef>
              <a:buFont typeface="Arial"/>
              <a:buChar char="-"/>
              <a:tabLst>
                <a:tab pos="581025" algn="l"/>
              </a:tabLst>
            </a:pPr>
            <a:r>
              <a:rPr sz="1600" b="1" dirty="0">
                <a:solidFill>
                  <a:srgbClr val="001866"/>
                </a:solidFill>
                <a:latin typeface="Arial"/>
                <a:cs typeface="Arial"/>
              </a:rPr>
              <a:t>The</a:t>
            </a:r>
            <a:r>
              <a:rPr sz="1600" b="1" spc="-30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1600" b="1" dirty="0">
                <a:solidFill>
                  <a:srgbClr val="001866"/>
                </a:solidFill>
                <a:latin typeface="Arial"/>
                <a:cs typeface="Arial"/>
              </a:rPr>
              <a:t>Remarks</a:t>
            </a:r>
            <a:r>
              <a:rPr sz="1600" b="1" spc="-25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1600" b="1" dirty="0">
                <a:solidFill>
                  <a:srgbClr val="001866"/>
                </a:solidFill>
                <a:latin typeface="Arial"/>
                <a:cs typeface="Arial"/>
              </a:rPr>
              <a:t>block</a:t>
            </a:r>
            <a:r>
              <a:rPr sz="1600" b="1" spc="-30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1600" b="1" dirty="0">
                <a:solidFill>
                  <a:srgbClr val="001866"/>
                </a:solidFill>
                <a:latin typeface="Arial"/>
                <a:cs typeface="Arial"/>
              </a:rPr>
              <a:t>in</a:t>
            </a:r>
            <a:r>
              <a:rPr sz="1600" b="1" spc="-20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1600" b="1" dirty="0">
                <a:solidFill>
                  <a:srgbClr val="001866"/>
                </a:solidFill>
                <a:latin typeface="Arial"/>
                <a:cs typeface="Arial"/>
              </a:rPr>
              <a:t>Section</a:t>
            </a:r>
            <a:r>
              <a:rPr sz="1600" b="1" spc="-30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1600" b="1" dirty="0">
                <a:solidFill>
                  <a:srgbClr val="001866"/>
                </a:solidFill>
                <a:latin typeface="Arial"/>
                <a:cs typeface="Arial"/>
              </a:rPr>
              <a:t>IV</a:t>
            </a:r>
            <a:r>
              <a:rPr sz="1600" b="1" spc="-25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1600" b="1" dirty="0">
                <a:solidFill>
                  <a:srgbClr val="001866"/>
                </a:solidFill>
                <a:latin typeface="Arial"/>
                <a:cs typeface="Arial"/>
              </a:rPr>
              <a:t>will</a:t>
            </a:r>
            <a:r>
              <a:rPr sz="1600" b="1" spc="-50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1600" b="1" dirty="0">
                <a:solidFill>
                  <a:srgbClr val="001866"/>
                </a:solidFill>
                <a:latin typeface="Arial"/>
                <a:cs typeface="Arial"/>
              </a:rPr>
              <a:t>describe</a:t>
            </a:r>
            <a:r>
              <a:rPr sz="1600" b="1" spc="-15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1600" b="1" dirty="0">
                <a:solidFill>
                  <a:srgbClr val="001866"/>
                </a:solidFill>
                <a:latin typeface="Arial"/>
                <a:cs typeface="Arial"/>
              </a:rPr>
              <a:t>anything</a:t>
            </a:r>
            <a:r>
              <a:rPr sz="1600" b="1" spc="15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1600" b="1" dirty="0">
                <a:solidFill>
                  <a:srgbClr val="001866"/>
                </a:solidFill>
                <a:latin typeface="Arial"/>
                <a:cs typeface="Arial"/>
              </a:rPr>
              <a:t>special</a:t>
            </a:r>
            <a:r>
              <a:rPr sz="1600" b="1" spc="-20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1600" b="1" dirty="0">
                <a:solidFill>
                  <a:srgbClr val="001866"/>
                </a:solidFill>
                <a:latin typeface="Arial"/>
                <a:cs typeface="Arial"/>
              </a:rPr>
              <a:t>about</a:t>
            </a:r>
            <a:r>
              <a:rPr sz="1600" b="1" spc="-20" dirty="0">
                <a:solidFill>
                  <a:srgbClr val="001866"/>
                </a:solidFill>
                <a:latin typeface="Arial"/>
                <a:cs typeface="Arial"/>
              </a:rPr>
              <a:t> your</a:t>
            </a:r>
            <a:endParaRPr sz="1600" dirty="0">
              <a:latin typeface="Arial"/>
              <a:cs typeface="Arial"/>
            </a:endParaRPr>
          </a:p>
          <a:p>
            <a:pPr marL="581025">
              <a:lnSpc>
                <a:spcPts val="1775"/>
              </a:lnSpc>
            </a:pPr>
            <a:r>
              <a:rPr sz="1600" b="1" spc="-10" dirty="0">
                <a:solidFill>
                  <a:srgbClr val="001866"/>
                </a:solidFill>
                <a:latin typeface="Arial"/>
                <a:cs typeface="Arial"/>
              </a:rPr>
              <a:t>access</a:t>
            </a:r>
            <a:endParaRPr sz="1600" dirty="0">
              <a:latin typeface="Arial"/>
              <a:cs typeface="Arial"/>
            </a:endParaRPr>
          </a:p>
          <a:p>
            <a:pPr marL="695325">
              <a:lnSpc>
                <a:spcPct val="100000"/>
              </a:lnSpc>
              <a:spcBef>
                <a:spcPts val="675"/>
              </a:spcBef>
            </a:pPr>
            <a:r>
              <a:rPr sz="1600" dirty="0">
                <a:solidFill>
                  <a:srgbClr val="001866"/>
                </a:solidFill>
                <a:latin typeface="Arial"/>
                <a:cs typeface="Arial"/>
              </a:rPr>
              <a:t>»</a:t>
            </a:r>
            <a:r>
              <a:rPr sz="1600" spc="445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1600" b="1" dirty="0">
                <a:solidFill>
                  <a:srgbClr val="001866"/>
                </a:solidFill>
                <a:latin typeface="Arial"/>
                <a:cs typeface="Arial"/>
              </a:rPr>
              <a:t>Enter</a:t>
            </a:r>
            <a:r>
              <a:rPr sz="1600" b="1" spc="-25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1600" b="1" dirty="0">
                <a:solidFill>
                  <a:srgbClr val="001866"/>
                </a:solidFill>
                <a:latin typeface="Arial"/>
                <a:cs typeface="Arial"/>
              </a:rPr>
              <a:t>up</a:t>
            </a:r>
            <a:r>
              <a:rPr sz="1600" b="1" spc="-30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1600" b="1" dirty="0">
                <a:solidFill>
                  <a:srgbClr val="001866"/>
                </a:solidFill>
                <a:latin typeface="Arial"/>
                <a:cs typeface="Arial"/>
              </a:rPr>
              <a:t>to</a:t>
            </a:r>
            <a:r>
              <a:rPr sz="1600" b="1" spc="-20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1600" b="1" dirty="0">
                <a:solidFill>
                  <a:srgbClr val="001866"/>
                </a:solidFill>
                <a:latin typeface="Arial"/>
                <a:cs typeface="Arial"/>
              </a:rPr>
              <a:t>10</a:t>
            </a:r>
            <a:r>
              <a:rPr sz="1600" b="1" spc="-40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1600" b="1" dirty="0">
                <a:solidFill>
                  <a:srgbClr val="001866"/>
                </a:solidFill>
                <a:latin typeface="Arial"/>
                <a:cs typeface="Arial"/>
              </a:rPr>
              <a:t>additional</a:t>
            </a:r>
            <a:r>
              <a:rPr sz="1600" b="1" spc="10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1600" b="1" dirty="0">
                <a:solidFill>
                  <a:srgbClr val="001866"/>
                </a:solidFill>
                <a:latin typeface="Arial"/>
                <a:cs typeface="Arial"/>
              </a:rPr>
              <a:t>UICs</a:t>
            </a:r>
            <a:r>
              <a:rPr sz="1600" b="1" spc="-40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1600" b="1" dirty="0">
                <a:solidFill>
                  <a:srgbClr val="001866"/>
                </a:solidFill>
                <a:latin typeface="Arial"/>
                <a:cs typeface="Arial"/>
              </a:rPr>
              <a:t>access</a:t>
            </a:r>
            <a:r>
              <a:rPr sz="1600" b="1" spc="-20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1600" b="1" dirty="0">
                <a:solidFill>
                  <a:srgbClr val="001866"/>
                </a:solidFill>
                <a:latin typeface="Arial"/>
                <a:cs typeface="Arial"/>
              </a:rPr>
              <a:t>is</a:t>
            </a:r>
            <a:r>
              <a:rPr sz="1600" b="1" spc="-25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1600" b="1" dirty="0">
                <a:solidFill>
                  <a:srgbClr val="001866"/>
                </a:solidFill>
                <a:latin typeface="Arial"/>
                <a:cs typeface="Arial"/>
              </a:rPr>
              <a:t>required</a:t>
            </a:r>
            <a:r>
              <a:rPr sz="1600" b="1" spc="-30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1600" b="1" spc="-25" dirty="0">
                <a:solidFill>
                  <a:srgbClr val="001866"/>
                </a:solidFill>
                <a:latin typeface="Arial"/>
                <a:cs typeface="Arial"/>
              </a:rPr>
              <a:t>to.</a:t>
            </a:r>
            <a:endParaRPr sz="1600" dirty="0">
              <a:latin typeface="Arial"/>
              <a:cs typeface="Arial"/>
            </a:endParaRPr>
          </a:p>
          <a:p>
            <a:pPr marL="1271270" marR="236854" lvl="2" indent="-227329">
              <a:lnSpc>
                <a:spcPts val="1220"/>
              </a:lnSpc>
              <a:spcBef>
                <a:spcPts val="745"/>
              </a:spcBef>
              <a:buFont typeface="Arial"/>
              <a:buChar char="•"/>
              <a:tabLst>
                <a:tab pos="1271270" algn="l"/>
              </a:tabLst>
            </a:pPr>
            <a:r>
              <a:rPr sz="1200" b="1" dirty="0">
                <a:solidFill>
                  <a:srgbClr val="001866"/>
                </a:solidFill>
                <a:latin typeface="Arial"/>
                <a:cs typeface="Arial"/>
              </a:rPr>
              <a:t>If</a:t>
            </a:r>
            <a:r>
              <a:rPr sz="1200" b="1" spc="-10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1200" b="1" dirty="0">
                <a:solidFill>
                  <a:srgbClr val="001866"/>
                </a:solidFill>
                <a:latin typeface="Arial"/>
                <a:cs typeface="Arial"/>
              </a:rPr>
              <a:t>more</a:t>
            </a:r>
            <a:r>
              <a:rPr sz="1200" b="1" spc="-40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1200" b="1" dirty="0">
                <a:solidFill>
                  <a:srgbClr val="001866"/>
                </a:solidFill>
                <a:latin typeface="Arial"/>
                <a:cs typeface="Arial"/>
              </a:rPr>
              <a:t>than</a:t>
            </a:r>
            <a:r>
              <a:rPr sz="1200" b="1" spc="-10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1200" b="1" dirty="0">
                <a:solidFill>
                  <a:srgbClr val="001866"/>
                </a:solidFill>
                <a:latin typeface="Arial"/>
                <a:cs typeface="Arial"/>
              </a:rPr>
              <a:t>10</a:t>
            </a:r>
            <a:r>
              <a:rPr sz="1200" b="1" spc="-30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1200" b="1" dirty="0">
                <a:solidFill>
                  <a:srgbClr val="001866"/>
                </a:solidFill>
                <a:latin typeface="Arial"/>
                <a:cs typeface="Arial"/>
              </a:rPr>
              <a:t>additional</a:t>
            </a:r>
            <a:r>
              <a:rPr sz="1200" b="1" spc="-5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1200" b="1" dirty="0">
                <a:solidFill>
                  <a:srgbClr val="001866"/>
                </a:solidFill>
                <a:latin typeface="Arial"/>
                <a:cs typeface="Arial"/>
              </a:rPr>
              <a:t>UICs</a:t>
            </a:r>
            <a:r>
              <a:rPr sz="1200" b="1" spc="-30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1200" b="1" dirty="0">
                <a:solidFill>
                  <a:srgbClr val="001866"/>
                </a:solidFill>
                <a:latin typeface="Arial"/>
                <a:cs typeface="Arial"/>
              </a:rPr>
              <a:t>are</a:t>
            </a:r>
            <a:r>
              <a:rPr sz="1200" b="1" spc="-35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1200" b="1" dirty="0">
                <a:solidFill>
                  <a:srgbClr val="001866"/>
                </a:solidFill>
                <a:latin typeface="Arial"/>
                <a:cs typeface="Arial"/>
              </a:rPr>
              <a:t>requested,</a:t>
            </a:r>
            <a:r>
              <a:rPr sz="1200" b="1" spc="-40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1200" b="1" dirty="0">
                <a:solidFill>
                  <a:srgbClr val="001866"/>
                </a:solidFill>
                <a:latin typeface="Arial"/>
                <a:cs typeface="Arial"/>
              </a:rPr>
              <a:t>please</a:t>
            </a:r>
            <a:r>
              <a:rPr sz="1200" b="1" spc="-35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1200" b="1" dirty="0">
                <a:solidFill>
                  <a:srgbClr val="001866"/>
                </a:solidFill>
                <a:latin typeface="Arial"/>
                <a:cs typeface="Arial"/>
              </a:rPr>
              <a:t>submit</a:t>
            </a:r>
            <a:r>
              <a:rPr sz="1200" b="1" spc="-20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1200" b="1" dirty="0">
                <a:solidFill>
                  <a:srgbClr val="001866"/>
                </a:solidFill>
                <a:latin typeface="Arial"/>
                <a:cs typeface="Arial"/>
              </a:rPr>
              <a:t>an</a:t>
            </a:r>
            <a:r>
              <a:rPr sz="1200" b="1" spc="-20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1200" b="1" dirty="0">
                <a:solidFill>
                  <a:srgbClr val="001866"/>
                </a:solidFill>
                <a:latin typeface="Arial"/>
                <a:cs typeface="Arial"/>
              </a:rPr>
              <a:t>Excel</a:t>
            </a:r>
            <a:r>
              <a:rPr sz="1200" b="1" spc="-55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1200" b="1" dirty="0">
                <a:solidFill>
                  <a:srgbClr val="001866"/>
                </a:solidFill>
                <a:latin typeface="Arial"/>
                <a:cs typeface="Arial"/>
              </a:rPr>
              <a:t>or</a:t>
            </a:r>
            <a:r>
              <a:rPr sz="1200" b="1" spc="-10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1200" b="1" dirty="0">
                <a:solidFill>
                  <a:srgbClr val="001866"/>
                </a:solidFill>
                <a:latin typeface="Arial"/>
                <a:cs typeface="Arial"/>
              </a:rPr>
              <a:t>Word</a:t>
            </a:r>
            <a:r>
              <a:rPr sz="1200" b="1" spc="-15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1200" b="1" dirty="0">
                <a:solidFill>
                  <a:srgbClr val="001866"/>
                </a:solidFill>
                <a:latin typeface="Arial"/>
                <a:cs typeface="Arial"/>
              </a:rPr>
              <a:t>Doc</a:t>
            </a:r>
            <a:r>
              <a:rPr sz="1200" b="1" spc="-20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1200" b="1" dirty="0">
                <a:solidFill>
                  <a:srgbClr val="001866"/>
                </a:solidFill>
                <a:latin typeface="Arial"/>
                <a:cs typeface="Arial"/>
              </a:rPr>
              <a:t>listing</a:t>
            </a:r>
            <a:r>
              <a:rPr sz="1200" b="1" spc="-10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lang="en-US" sz="1200" b="1" spc="-25" dirty="0">
                <a:solidFill>
                  <a:srgbClr val="001866"/>
                </a:solidFill>
                <a:latin typeface="Arial"/>
                <a:cs typeface="Arial"/>
              </a:rPr>
              <a:t>the </a:t>
            </a:r>
            <a:r>
              <a:rPr lang="en-US" sz="1200" b="1" dirty="0">
                <a:solidFill>
                  <a:srgbClr val="001866"/>
                </a:solidFill>
                <a:latin typeface="Arial"/>
                <a:cs typeface="Arial"/>
              </a:rPr>
              <a:t>U</a:t>
            </a:r>
            <a:r>
              <a:rPr sz="1200" b="1" dirty="0">
                <a:solidFill>
                  <a:srgbClr val="001866"/>
                </a:solidFill>
                <a:latin typeface="Arial"/>
                <a:cs typeface="Arial"/>
              </a:rPr>
              <a:t>ICs</a:t>
            </a:r>
            <a:r>
              <a:rPr lang="en-US" sz="1200" b="1" dirty="0">
                <a:solidFill>
                  <a:srgbClr val="001866"/>
                </a:solidFill>
                <a:latin typeface="Arial"/>
                <a:cs typeface="Arial"/>
              </a:rPr>
              <a:t> (5 positions only)</a:t>
            </a:r>
            <a:r>
              <a:rPr sz="1200" b="1" spc="-40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1200" b="1" dirty="0">
                <a:solidFill>
                  <a:srgbClr val="001866"/>
                </a:solidFill>
                <a:latin typeface="Arial"/>
                <a:cs typeface="Arial"/>
              </a:rPr>
              <a:t>with</a:t>
            </a:r>
            <a:r>
              <a:rPr sz="1200" b="1" spc="-35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1200" b="1" dirty="0">
                <a:solidFill>
                  <a:srgbClr val="001866"/>
                </a:solidFill>
                <a:latin typeface="Arial"/>
                <a:cs typeface="Arial"/>
              </a:rPr>
              <a:t>your</a:t>
            </a:r>
            <a:r>
              <a:rPr sz="1200" b="1" spc="5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1200" b="1" spc="-10" dirty="0">
                <a:solidFill>
                  <a:srgbClr val="001866"/>
                </a:solidFill>
                <a:latin typeface="Arial"/>
                <a:cs typeface="Arial"/>
              </a:rPr>
              <a:t>request.</a:t>
            </a:r>
            <a:endParaRPr sz="1200" dirty="0">
              <a:latin typeface="Arial"/>
              <a:cs typeface="Arial"/>
            </a:endParaRPr>
          </a:p>
          <a:p>
            <a:pPr marL="1271270" lvl="2" indent="-226695">
              <a:lnSpc>
                <a:spcPct val="100000"/>
              </a:lnSpc>
              <a:spcBef>
                <a:spcPts val="500"/>
              </a:spcBef>
              <a:buFont typeface="Arial"/>
              <a:buChar char="•"/>
              <a:tabLst>
                <a:tab pos="1271270" algn="l"/>
              </a:tabLst>
            </a:pPr>
            <a:r>
              <a:rPr sz="1200" b="1" dirty="0">
                <a:solidFill>
                  <a:srgbClr val="001866"/>
                </a:solidFill>
                <a:latin typeface="Arial"/>
                <a:cs typeface="Arial"/>
              </a:rPr>
              <a:t>If</a:t>
            </a:r>
            <a:r>
              <a:rPr sz="1200" b="1" spc="-20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1200" b="1" dirty="0">
                <a:solidFill>
                  <a:srgbClr val="001866"/>
                </a:solidFill>
                <a:latin typeface="Arial"/>
                <a:cs typeface="Arial"/>
              </a:rPr>
              <a:t>requesting</a:t>
            </a:r>
            <a:r>
              <a:rPr sz="1200" b="1" spc="-35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1200" b="1" dirty="0">
                <a:solidFill>
                  <a:srgbClr val="001866"/>
                </a:solidFill>
                <a:latin typeface="Arial"/>
                <a:cs typeface="Arial"/>
              </a:rPr>
              <a:t>TYCOM</a:t>
            </a:r>
            <a:r>
              <a:rPr sz="1200" b="1" spc="-5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1200" b="1" dirty="0">
                <a:solidFill>
                  <a:srgbClr val="001866"/>
                </a:solidFill>
                <a:latin typeface="Arial"/>
                <a:cs typeface="Arial"/>
              </a:rPr>
              <a:t>or</a:t>
            </a:r>
            <a:r>
              <a:rPr sz="1200" b="1" spc="-25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1200" b="1" dirty="0">
                <a:solidFill>
                  <a:srgbClr val="001866"/>
                </a:solidFill>
                <a:latin typeface="Arial"/>
                <a:cs typeface="Arial"/>
              </a:rPr>
              <a:t>View</a:t>
            </a:r>
            <a:r>
              <a:rPr sz="1200" b="1" spc="-35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1200" b="1" dirty="0">
                <a:solidFill>
                  <a:srgbClr val="001866"/>
                </a:solidFill>
                <a:latin typeface="Arial"/>
                <a:cs typeface="Arial"/>
              </a:rPr>
              <a:t>Only</a:t>
            </a:r>
            <a:r>
              <a:rPr sz="1200" b="1" spc="-20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1200" b="1" dirty="0">
                <a:solidFill>
                  <a:srgbClr val="001866"/>
                </a:solidFill>
                <a:latin typeface="Arial"/>
                <a:cs typeface="Arial"/>
              </a:rPr>
              <a:t>access,</a:t>
            </a:r>
            <a:r>
              <a:rPr sz="1200" b="1" spc="-45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1200" b="1" dirty="0">
                <a:solidFill>
                  <a:srgbClr val="001866"/>
                </a:solidFill>
                <a:latin typeface="Arial"/>
                <a:cs typeface="Arial"/>
              </a:rPr>
              <a:t>please</a:t>
            </a:r>
            <a:r>
              <a:rPr sz="1200" b="1" spc="-50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1200" b="1" dirty="0">
                <a:solidFill>
                  <a:srgbClr val="001866"/>
                </a:solidFill>
                <a:latin typeface="Arial"/>
                <a:cs typeface="Arial"/>
              </a:rPr>
              <a:t>supply</a:t>
            </a:r>
            <a:r>
              <a:rPr sz="1200" b="1" spc="-25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1200" b="1" dirty="0">
                <a:solidFill>
                  <a:srgbClr val="001866"/>
                </a:solidFill>
                <a:latin typeface="Arial"/>
                <a:cs typeface="Arial"/>
              </a:rPr>
              <a:t>TGC</a:t>
            </a:r>
            <a:r>
              <a:rPr sz="1200" b="1" spc="-15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1200" b="1" dirty="0">
                <a:solidFill>
                  <a:srgbClr val="001866"/>
                </a:solidFill>
                <a:latin typeface="Arial"/>
                <a:cs typeface="Arial"/>
              </a:rPr>
              <a:t>code/range</a:t>
            </a:r>
            <a:r>
              <a:rPr sz="1200" b="1" spc="-45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1200" b="1" dirty="0">
                <a:solidFill>
                  <a:srgbClr val="001866"/>
                </a:solidFill>
                <a:latin typeface="Arial"/>
                <a:cs typeface="Arial"/>
              </a:rPr>
              <a:t>of</a:t>
            </a:r>
            <a:r>
              <a:rPr sz="1200" b="1" spc="-20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1200" b="1" dirty="0">
                <a:solidFill>
                  <a:srgbClr val="001866"/>
                </a:solidFill>
                <a:latin typeface="Arial"/>
                <a:cs typeface="Arial"/>
              </a:rPr>
              <a:t>codes</a:t>
            </a:r>
            <a:r>
              <a:rPr sz="1200" b="1" spc="-30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1200" b="1" dirty="0">
                <a:solidFill>
                  <a:srgbClr val="001866"/>
                </a:solidFill>
                <a:latin typeface="Arial"/>
                <a:cs typeface="Arial"/>
              </a:rPr>
              <a:t>or</a:t>
            </a:r>
            <a:r>
              <a:rPr sz="1200" b="1" spc="-25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1200" b="1" dirty="0">
                <a:solidFill>
                  <a:srgbClr val="001866"/>
                </a:solidFill>
                <a:latin typeface="Arial"/>
                <a:cs typeface="Arial"/>
              </a:rPr>
              <a:t>BSO</a:t>
            </a:r>
            <a:r>
              <a:rPr sz="1200" b="1" spc="-25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1200" b="1" spc="-20" dirty="0">
                <a:solidFill>
                  <a:srgbClr val="001866"/>
                </a:solidFill>
                <a:latin typeface="Arial"/>
                <a:cs typeface="Arial"/>
              </a:rPr>
              <a:t>info</a:t>
            </a:r>
            <a:endParaRPr sz="1200" dirty="0">
              <a:latin typeface="Arial"/>
              <a:cs typeface="Arial"/>
            </a:endParaRPr>
          </a:p>
          <a:p>
            <a:pPr marL="930275" marR="71120" indent="-234950">
              <a:lnSpc>
                <a:spcPts val="1630"/>
              </a:lnSpc>
              <a:spcBef>
                <a:spcPts val="955"/>
              </a:spcBef>
            </a:pPr>
            <a:r>
              <a:rPr sz="1600" dirty="0">
                <a:solidFill>
                  <a:srgbClr val="001866"/>
                </a:solidFill>
                <a:latin typeface="Arial"/>
                <a:cs typeface="Arial"/>
              </a:rPr>
              <a:t>»</a:t>
            </a:r>
            <a:r>
              <a:rPr sz="1600" spc="415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1600" b="1" dirty="0">
                <a:solidFill>
                  <a:srgbClr val="001866"/>
                </a:solidFill>
                <a:latin typeface="Arial"/>
                <a:cs typeface="Arial"/>
              </a:rPr>
              <a:t>To</a:t>
            </a:r>
            <a:r>
              <a:rPr sz="1600" b="1" spc="-50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1600" b="1" dirty="0">
                <a:solidFill>
                  <a:srgbClr val="001866"/>
                </a:solidFill>
                <a:latin typeface="Arial"/>
                <a:cs typeface="Arial"/>
              </a:rPr>
              <a:t>further</a:t>
            </a:r>
            <a:r>
              <a:rPr sz="1600" b="1" spc="-20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1600" b="1" dirty="0">
                <a:solidFill>
                  <a:srgbClr val="001866"/>
                </a:solidFill>
                <a:latin typeface="Arial"/>
                <a:cs typeface="Arial"/>
              </a:rPr>
              <a:t>assist</a:t>
            </a:r>
            <a:r>
              <a:rPr sz="1600" b="1" spc="-45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1600" b="1" dirty="0">
                <a:solidFill>
                  <a:srgbClr val="001866"/>
                </a:solidFill>
                <a:latin typeface="Arial"/>
                <a:cs typeface="Arial"/>
              </a:rPr>
              <a:t>request</a:t>
            </a:r>
            <a:r>
              <a:rPr sz="1600" b="1" spc="-35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1600" b="1" dirty="0">
                <a:solidFill>
                  <a:srgbClr val="001866"/>
                </a:solidFill>
                <a:latin typeface="Arial"/>
                <a:cs typeface="Arial"/>
              </a:rPr>
              <a:t>processors,</a:t>
            </a:r>
            <a:r>
              <a:rPr sz="1600" b="1" spc="-30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1600" b="1" dirty="0">
                <a:solidFill>
                  <a:srgbClr val="001866"/>
                </a:solidFill>
                <a:latin typeface="Arial"/>
                <a:cs typeface="Arial"/>
              </a:rPr>
              <a:t>please</a:t>
            </a:r>
            <a:r>
              <a:rPr sz="1600" b="1" spc="-40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1600" b="1" dirty="0">
                <a:solidFill>
                  <a:srgbClr val="001866"/>
                </a:solidFill>
                <a:latin typeface="Arial"/>
                <a:cs typeface="Arial"/>
              </a:rPr>
              <a:t>annotate</a:t>
            </a:r>
            <a:r>
              <a:rPr sz="1600" b="1" spc="-25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1600" b="1" dirty="0">
                <a:solidFill>
                  <a:srgbClr val="001866"/>
                </a:solidFill>
                <a:latin typeface="Arial"/>
                <a:cs typeface="Arial"/>
              </a:rPr>
              <a:t>your</a:t>
            </a:r>
            <a:r>
              <a:rPr sz="1600" b="1" spc="-5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1600" b="1" spc="-10" dirty="0">
                <a:solidFill>
                  <a:srgbClr val="001866"/>
                </a:solidFill>
                <a:latin typeface="Arial"/>
                <a:cs typeface="Arial"/>
              </a:rPr>
              <a:t>security </a:t>
            </a:r>
            <a:r>
              <a:rPr sz="1600" b="1" dirty="0">
                <a:solidFill>
                  <a:srgbClr val="001866"/>
                </a:solidFill>
                <a:latin typeface="Arial"/>
                <a:cs typeface="Arial"/>
              </a:rPr>
              <a:t>clearance</a:t>
            </a:r>
            <a:r>
              <a:rPr sz="1600" b="1" spc="-45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1600" b="1" dirty="0">
                <a:solidFill>
                  <a:srgbClr val="001866"/>
                </a:solidFill>
                <a:latin typeface="Arial"/>
                <a:cs typeface="Arial"/>
              </a:rPr>
              <a:t>date</a:t>
            </a:r>
            <a:r>
              <a:rPr sz="1600" b="1" spc="-30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1600" b="1" dirty="0">
                <a:solidFill>
                  <a:srgbClr val="001866"/>
                </a:solidFill>
                <a:latin typeface="Arial"/>
                <a:cs typeface="Arial"/>
              </a:rPr>
              <a:t>and</a:t>
            </a:r>
            <a:r>
              <a:rPr sz="1600" b="1" spc="-45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1600" b="1" dirty="0">
                <a:solidFill>
                  <a:srgbClr val="001866"/>
                </a:solidFill>
                <a:latin typeface="Arial"/>
                <a:cs typeface="Arial"/>
              </a:rPr>
              <a:t>phone</a:t>
            </a:r>
            <a:r>
              <a:rPr sz="1600" b="1" spc="-40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1600" b="1" dirty="0">
                <a:solidFill>
                  <a:srgbClr val="001866"/>
                </a:solidFill>
                <a:latin typeface="Arial"/>
                <a:cs typeface="Arial"/>
              </a:rPr>
              <a:t>number</a:t>
            </a:r>
            <a:r>
              <a:rPr sz="1600" b="1" spc="-25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1600" b="1" dirty="0">
                <a:solidFill>
                  <a:srgbClr val="001866"/>
                </a:solidFill>
                <a:latin typeface="Arial"/>
                <a:cs typeface="Arial"/>
              </a:rPr>
              <a:t>in</a:t>
            </a:r>
            <a:r>
              <a:rPr sz="1600" b="1" spc="-40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1600" b="1" dirty="0">
                <a:solidFill>
                  <a:srgbClr val="001866"/>
                </a:solidFill>
                <a:latin typeface="Arial"/>
                <a:cs typeface="Arial"/>
              </a:rPr>
              <a:t>this</a:t>
            </a:r>
            <a:r>
              <a:rPr sz="1600" b="1" spc="-30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1600" b="1" dirty="0">
                <a:solidFill>
                  <a:srgbClr val="001866"/>
                </a:solidFill>
                <a:latin typeface="Arial"/>
                <a:cs typeface="Arial"/>
              </a:rPr>
              <a:t>section;</a:t>
            </a:r>
            <a:r>
              <a:rPr sz="1600" b="1" spc="-20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1600" b="1" dirty="0">
                <a:solidFill>
                  <a:srgbClr val="001866"/>
                </a:solidFill>
                <a:latin typeface="Arial"/>
                <a:cs typeface="Arial"/>
              </a:rPr>
              <a:t>however,</a:t>
            </a:r>
            <a:r>
              <a:rPr sz="1600" b="1" spc="-25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1600" b="1" dirty="0">
                <a:solidFill>
                  <a:srgbClr val="001866"/>
                </a:solidFill>
                <a:latin typeface="Arial"/>
                <a:cs typeface="Arial"/>
              </a:rPr>
              <a:t>the</a:t>
            </a:r>
            <a:r>
              <a:rPr sz="1600" b="1" spc="-35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1600" b="1" dirty="0">
                <a:solidFill>
                  <a:srgbClr val="001866"/>
                </a:solidFill>
                <a:latin typeface="Arial"/>
                <a:cs typeface="Arial"/>
              </a:rPr>
              <a:t>request</a:t>
            </a:r>
            <a:r>
              <a:rPr sz="1600" b="1" spc="-35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1600" b="1" spc="-20" dirty="0">
                <a:solidFill>
                  <a:srgbClr val="001866"/>
                </a:solidFill>
                <a:latin typeface="Arial"/>
                <a:cs typeface="Arial"/>
              </a:rPr>
              <a:t>will </a:t>
            </a:r>
            <a:r>
              <a:rPr sz="1600" b="1" dirty="0">
                <a:solidFill>
                  <a:srgbClr val="001866"/>
                </a:solidFill>
                <a:latin typeface="Arial"/>
                <a:cs typeface="Arial"/>
              </a:rPr>
              <a:t>not</a:t>
            </a:r>
            <a:r>
              <a:rPr sz="1600" b="1" spc="-15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1600" b="1" dirty="0">
                <a:solidFill>
                  <a:srgbClr val="001866"/>
                </a:solidFill>
                <a:latin typeface="Arial"/>
                <a:cs typeface="Arial"/>
              </a:rPr>
              <a:t>be</a:t>
            </a:r>
            <a:r>
              <a:rPr sz="1600" b="1" spc="-35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1600" b="1" dirty="0">
                <a:solidFill>
                  <a:srgbClr val="001866"/>
                </a:solidFill>
                <a:latin typeface="Arial"/>
                <a:cs typeface="Arial"/>
              </a:rPr>
              <a:t>rejected</a:t>
            </a:r>
            <a:r>
              <a:rPr sz="1600" b="1" spc="-15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1600" b="1" dirty="0">
                <a:solidFill>
                  <a:srgbClr val="001866"/>
                </a:solidFill>
                <a:latin typeface="Arial"/>
                <a:cs typeface="Arial"/>
              </a:rPr>
              <a:t>if</a:t>
            </a:r>
            <a:r>
              <a:rPr sz="1600" b="1" spc="-15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1600" b="1" dirty="0">
                <a:solidFill>
                  <a:srgbClr val="001866"/>
                </a:solidFill>
                <a:latin typeface="Arial"/>
                <a:cs typeface="Arial"/>
              </a:rPr>
              <a:t>it</a:t>
            </a:r>
            <a:r>
              <a:rPr sz="1600" b="1" spc="-15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1600" b="1" dirty="0">
                <a:solidFill>
                  <a:srgbClr val="001866"/>
                </a:solidFill>
                <a:latin typeface="Arial"/>
                <a:cs typeface="Arial"/>
              </a:rPr>
              <a:t>is</a:t>
            </a:r>
            <a:r>
              <a:rPr sz="1600" b="1" spc="-20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1600" b="1" dirty="0">
                <a:solidFill>
                  <a:srgbClr val="001866"/>
                </a:solidFill>
                <a:latin typeface="Arial"/>
                <a:cs typeface="Arial"/>
              </a:rPr>
              <a:t>not</a:t>
            </a:r>
            <a:r>
              <a:rPr sz="1600" b="1" spc="-10" dirty="0">
                <a:solidFill>
                  <a:srgbClr val="001866"/>
                </a:solidFill>
                <a:latin typeface="Arial"/>
                <a:cs typeface="Arial"/>
              </a:rPr>
              <a:t> entered</a:t>
            </a:r>
            <a:endParaRPr sz="1600" dirty="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8801481" y="6542023"/>
            <a:ext cx="95885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b="1" spc="-50" dirty="0">
                <a:solidFill>
                  <a:srgbClr val="0033CC"/>
                </a:solidFill>
                <a:latin typeface="Arial"/>
                <a:cs typeface="Arial"/>
              </a:rPr>
              <a:t>7</a:t>
            </a:r>
            <a:endParaRPr sz="10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12724" rIns="0" bIns="0" rtlCol="0">
            <a:spAutoFit/>
          </a:bodyPr>
          <a:lstStyle/>
          <a:p>
            <a:pPr marL="818515">
              <a:lnSpc>
                <a:spcPct val="100000"/>
              </a:lnSpc>
              <a:spcBef>
                <a:spcPts val="105"/>
              </a:spcBef>
            </a:pPr>
            <a:r>
              <a:rPr dirty="0">
                <a:solidFill>
                  <a:srgbClr val="001866"/>
                </a:solidFill>
              </a:rPr>
              <a:t>NAVPERS</a:t>
            </a:r>
            <a:r>
              <a:rPr spc="-20" dirty="0">
                <a:solidFill>
                  <a:srgbClr val="001866"/>
                </a:solidFill>
              </a:rPr>
              <a:t> </a:t>
            </a:r>
            <a:r>
              <a:rPr dirty="0">
                <a:solidFill>
                  <a:srgbClr val="001866"/>
                </a:solidFill>
              </a:rPr>
              <a:t>1330/3</a:t>
            </a:r>
            <a:r>
              <a:rPr spc="-30" dirty="0">
                <a:solidFill>
                  <a:srgbClr val="001866"/>
                </a:solidFill>
              </a:rPr>
              <a:t> </a:t>
            </a:r>
            <a:r>
              <a:rPr spc="-25" dirty="0">
                <a:solidFill>
                  <a:srgbClr val="001866"/>
                </a:solidFill>
              </a:rPr>
              <a:t>DSR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ct val="100000"/>
              </a:lnSpc>
            </a:pPr>
            <a:fld id="{81D60167-4931-47E6-BA6A-407CBD079E47}" type="slidenum">
              <a:rPr spc="-50" dirty="0"/>
              <a:t>7</a:t>
            </a:fld>
            <a:endParaRPr spc="-50" dirty="0"/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104140" rIns="0" bIns="0" rtlCol="0">
            <a:spAutoFit/>
          </a:bodyPr>
          <a:lstStyle/>
          <a:p>
            <a:pPr marL="581025" indent="-227329">
              <a:lnSpc>
                <a:spcPts val="2000"/>
              </a:lnSpc>
              <a:spcBef>
                <a:spcPts val="100"/>
              </a:spcBef>
              <a:buFont typeface="Arial"/>
              <a:buChar char="-"/>
              <a:tabLst>
                <a:tab pos="581025" algn="l"/>
              </a:tabLst>
            </a:pPr>
            <a:r>
              <a:rPr sz="1800" dirty="0"/>
              <a:t>Signature</a:t>
            </a:r>
            <a:r>
              <a:rPr sz="1800" spc="-30" dirty="0"/>
              <a:t> </a:t>
            </a:r>
            <a:r>
              <a:rPr sz="1800" dirty="0"/>
              <a:t>blocks</a:t>
            </a:r>
            <a:r>
              <a:rPr sz="1800" spc="-45" dirty="0"/>
              <a:t> </a:t>
            </a:r>
            <a:r>
              <a:rPr sz="1800" dirty="0"/>
              <a:t>–</a:t>
            </a:r>
            <a:r>
              <a:rPr sz="1800" spc="-10" dirty="0"/>
              <a:t> </a:t>
            </a:r>
            <a:r>
              <a:rPr sz="1800" dirty="0"/>
              <a:t>The</a:t>
            </a:r>
            <a:r>
              <a:rPr sz="1800" spc="-25" dirty="0"/>
              <a:t> </a:t>
            </a:r>
            <a:r>
              <a:rPr sz="1800" dirty="0"/>
              <a:t>authorizing</a:t>
            </a:r>
            <a:r>
              <a:rPr sz="1800" spc="-25" dirty="0"/>
              <a:t> </a:t>
            </a:r>
            <a:r>
              <a:rPr sz="1800" dirty="0"/>
              <a:t>official</a:t>
            </a:r>
            <a:r>
              <a:rPr sz="1800" spc="-20" dirty="0"/>
              <a:t> </a:t>
            </a:r>
            <a:r>
              <a:rPr sz="1800" dirty="0"/>
              <a:t>must</a:t>
            </a:r>
            <a:r>
              <a:rPr sz="1800" spc="-10" dirty="0"/>
              <a:t> </a:t>
            </a:r>
            <a:r>
              <a:rPr sz="1800" dirty="0"/>
              <a:t>match</a:t>
            </a:r>
            <a:r>
              <a:rPr sz="1800" spc="5" dirty="0"/>
              <a:t> </a:t>
            </a:r>
            <a:r>
              <a:rPr sz="1800" dirty="0"/>
              <a:t>blocks</a:t>
            </a:r>
            <a:r>
              <a:rPr sz="1800" spc="-15" dirty="0"/>
              <a:t> </a:t>
            </a:r>
            <a:r>
              <a:rPr sz="1800" spc="-10" dirty="0"/>
              <a:t>17-</a:t>
            </a:r>
            <a:r>
              <a:rPr sz="1800" spc="-25" dirty="0"/>
              <a:t>17D</a:t>
            </a:r>
            <a:endParaRPr sz="1800"/>
          </a:p>
          <a:p>
            <a:pPr marL="581025">
              <a:lnSpc>
                <a:spcPts val="2000"/>
              </a:lnSpc>
            </a:pPr>
            <a:r>
              <a:rPr sz="1800" dirty="0"/>
              <a:t>on</a:t>
            </a:r>
            <a:r>
              <a:rPr sz="1800" spc="-15" dirty="0"/>
              <a:t> </a:t>
            </a:r>
            <a:r>
              <a:rPr sz="1800" dirty="0"/>
              <a:t>the</a:t>
            </a:r>
            <a:r>
              <a:rPr sz="1800" spc="-15" dirty="0"/>
              <a:t> </a:t>
            </a:r>
            <a:r>
              <a:rPr sz="1800" dirty="0"/>
              <a:t>DD</a:t>
            </a:r>
            <a:r>
              <a:rPr sz="1800" spc="-10" dirty="0"/>
              <a:t> </a:t>
            </a:r>
            <a:r>
              <a:rPr sz="1800" dirty="0"/>
              <a:t>Form</a:t>
            </a:r>
            <a:r>
              <a:rPr sz="1800" spc="-35" dirty="0"/>
              <a:t> </a:t>
            </a:r>
            <a:r>
              <a:rPr sz="1800" dirty="0"/>
              <a:t>2875</a:t>
            </a:r>
            <a:r>
              <a:rPr sz="1800" spc="-5" dirty="0"/>
              <a:t> </a:t>
            </a:r>
            <a:r>
              <a:rPr sz="1800" spc="-25" dirty="0"/>
              <a:t>SAAR-</a:t>
            </a:r>
            <a:r>
              <a:rPr sz="1800" dirty="0"/>
              <a:t>N</a:t>
            </a:r>
            <a:r>
              <a:rPr sz="1800" spc="40" dirty="0"/>
              <a:t> </a:t>
            </a:r>
            <a:r>
              <a:rPr sz="1800" dirty="0"/>
              <a:t>form</a:t>
            </a:r>
            <a:r>
              <a:rPr sz="1800" spc="-15" dirty="0"/>
              <a:t> </a:t>
            </a:r>
            <a:r>
              <a:rPr sz="1800" dirty="0"/>
              <a:t>and</a:t>
            </a:r>
            <a:r>
              <a:rPr sz="1800" spc="-15" dirty="0"/>
              <a:t> </a:t>
            </a:r>
            <a:r>
              <a:rPr sz="1800" dirty="0"/>
              <a:t>be</a:t>
            </a:r>
            <a:r>
              <a:rPr sz="1800" spc="-15" dirty="0"/>
              <a:t> </a:t>
            </a:r>
            <a:r>
              <a:rPr sz="1800" dirty="0"/>
              <a:t>digitally</a:t>
            </a:r>
            <a:r>
              <a:rPr sz="1800" spc="-35" dirty="0"/>
              <a:t> </a:t>
            </a:r>
            <a:r>
              <a:rPr sz="1800" spc="-10" dirty="0"/>
              <a:t>signed.</a:t>
            </a:r>
            <a:endParaRPr sz="1800"/>
          </a:p>
          <a:p>
            <a:pPr marL="930275" marR="83820" indent="-234950">
              <a:lnSpc>
                <a:spcPts val="1630"/>
              </a:lnSpc>
              <a:spcBef>
                <a:spcPts val="975"/>
              </a:spcBef>
            </a:pPr>
            <a:r>
              <a:rPr sz="1600" b="0" dirty="0">
                <a:latin typeface="Arial"/>
                <a:cs typeface="Arial"/>
              </a:rPr>
              <a:t>»</a:t>
            </a:r>
            <a:r>
              <a:rPr sz="1600" b="0" spc="420" dirty="0">
                <a:latin typeface="Arial"/>
                <a:cs typeface="Arial"/>
              </a:rPr>
              <a:t> </a:t>
            </a:r>
            <a:r>
              <a:rPr sz="1600" dirty="0"/>
              <a:t>If</a:t>
            </a:r>
            <a:r>
              <a:rPr sz="1600" spc="-30" dirty="0"/>
              <a:t> </a:t>
            </a:r>
            <a:r>
              <a:rPr sz="1600" dirty="0"/>
              <a:t>requesting</a:t>
            </a:r>
            <a:r>
              <a:rPr sz="1600" spc="-15" dirty="0"/>
              <a:t> </a:t>
            </a:r>
            <a:r>
              <a:rPr sz="1600" dirty="0"/>
              <a:t>Activity</a:t>
            </a:r>
            <a:r>
              <a:rPr sz="1600" spc="-5" dirty="0"/>
              <a:t> </a:t>
            </a:r>
            <a:r>
              <a:rPr sz="1600" dirty="0"/>
              <a:t>Manning</a:t>
            </a:r>
            <a:r>
              <a:rPr sz="1600" spc="-15" dirty="0"/>
              <a:t> </a:t>
            </a:r>
            <a:r>
              <a:rPr sz="1600" dirty="0"/>
              <a:t>Manager</a:t>
            </a:r>
            <a:r>
              <a:rPr sz="1600" spc="-40" dirty="0"/>
              <a:t> </a:t>
            </a:r>
            <a:r>
              <a:rPr sz="1600" dirty="0"/>
              <a:t>or</a:t>
            </a:r>
            <a:r>
              <a:rPr sz="1600" spc="-20" dirty="0"/>
              <a:t> </a:t>
            </a:r>
            <a:r>
              <a:rPr sz="1600" dirty="0"/>
              <a:t>“View</a:t>
            </a:r>
            <a:r>
              <a:rPr sz="1600" spc="-40" dirty="0"/>
              <a:t> </a:t>
            </a:r>
            <a:r>
              <a:rPr sz="1600" dirty="0"/>
              <a:t>Only”</a:t>
            </a:r>
            <a:r>
              <a:rPr sz="1600" spc="15" dirty="0"/>
              <a:t> </a:t>
            </a:r>
            <a:r>
              <a:rPr sz="1600" dirty="0"/>
              <a:t>role</a:t>
            </a:r>
            <a:r>
              <a:rPr sz="1600" spc="-25" dirty="0"/>
              <a:t> </a:t>
            </a:r>
            <a:r>
              <a:rPr sz="1600" dirty="0"/>
              <a:t>at</a:t>
            </a:r>
            <a:r>
              <a:rPr sz="1600" spc="-40" dirty="0"/>
              <a:t> </a:t>
            </a:r>
            <a:r>
              <a:rPr sz="1600" dirty="0"/>
              <a:t>the</a:t>
            </a:r>
            <a:r>
              <a:rPr sz="1600" spc="-35" dirty="0"/>
              <a:t> </a:t>
            </a:r>
            <a:r>
              <a:rPr sz="1600" dirty="0"/>
              <a:t>ISIC</a:t>
            </a:r>
            <a:r>
              <a:rPr sz="1600" spc="-35" dirty="0"/>
              <a:t> </a:t>
            </a:r>
            <a:r>
              <a:rPr sz="1600" spc="-25" dirty="0"/>
              <a:t>or </a:t>
            </a:r>
            <a:r>
              <a:rPr sz="1600" dirty="0"/>
              <a:t>command</a:t>
            </a:r>
            <a:r>
              <a:rPr sz="1600" spc="-20" dirty="0"/>
              <a:t> </a:t>
            </a:r>
            <a:r>
              <a:rPr sz="1600" dirty="0"/>
              <a:t>level,</a:t>
            </a:r>
            <a:r>
              <a:rPr sz="1600" spc="5" dirty="0"/>
              <a:t> </a:t>
            </a:r>
            <a:r>
              <a:rPr sz="1600" dirty="0"/>
              <a:t>the</a:t>
            </a:r>
            <a:r>
              <a:rPr sz="1600" spc="-35" dirty="0"/>
              <a:t> </a:t>
            </a:r>
            <a:r>
              <a:rPr sz="1600" dirty="0"/>
              <a:t>forms</a:t>
            </a:r>
            <a:r>
              <a:rPr sz="1600" spc="-30" dirty="0"/>
              <a:t> </a:t>
            </a:r>
            <a:r>
              <a:rPr sz="1600" dirty="0"/>
              <a:t>must</a:t>
            </a:r>
            <a:r>
              <a:rPr sz="1600" spc="-15" dirty="0"/>
              <a:t> </a:t>
            </a:r>
            <a:r>
              <a:rPr sz="1600" dirty="0"/>
              <a:t>be</a:t>
            </a:r>
            <a:r>
              <a:rPr sz="1600" spc="-50" dirty="0"/>
              <a:t> </a:t>
            </a:r>
            <a:r>
              <a:rPr sz="1600" dirty="0"/>
              <a:t>digitally</a:t>
            </a:r>
            <a:r>
              <a:rPr sz="1600" spc="-20" dirty="0"/>
              <a:t> </a:t>
            </a:r>
            <a:r>
              <a:rPr sz="1600" dirty="0"/>
              <a:t>signed</a:t>
            </a:r>
            <a:r>
              <a:rPr sz="1600" spc="-25" dirty="0"/>
              <a:t> </a:t>
            </a:r>
            <a:r>
              <a:rPr sz="1600" dirty="0"/>
              <a:t>by</a:t>
            </a:r>
            <a:r>
              <a:rPr sz="1600" spc="-50" dirty="0"/>
              <a:t> </a:t>
            </a:r>
            <a:r>
              <a:rPr sz="1600" dirty="0"/>
              <a:t>your</a:t>
            </a:r>
            <a:r>
              <a:rPr sz="1600" spc="-5" dirty="0"/>
              <a:t> </a:t>
            </a:r>
            <a:r>
              <a:rPr sz="1600" dirty="0"/>
              <a:t>CO,</a:t>
            </a:r>
            <a:r>
              <a:rPr sz="1600" spc="-25" dirty="0"/>
              <a:t> </a:t>
            </a:r>
            <a:r>
              <a:rPr sz="1600" dirty="0"/>
              <a:t>XO,</a:t>
            </a:r>
            <a:r>
              <a:rPr sz="1600" spc="-35" dirty="0"/>
              <a:t> </a:t>
            </a:r>
            <a:r>
              <a:rPr sz="1600" dirty="0"/>
              <a:t>OIC</a:t>
            </a:r>
            <a:r>
              <a:rPr sz="1600" spc="-25" dirty="0"/>
              <a:t> or </a:t>
            </a:r>
            <a:r>
              <a:rPr sz="1600" dirty="0"/>
              <a:t>by</a:t>
            </a:r>
            <a:r>
              <a:rPr sz="1600" spc="-40" dirty="0"/>
              <a:t> </a:t>
            </a:r>
            <a:r>
              <a:rPr sz="1600" dirty="0"/>
              <a:t>direction</a:t>
            </a:r>
            <a:r>
              <a:rPr sz="1600" spc="-20" dirty="0"/>
              <a:t> </a:t>
            </a:r>
            <a:r>
              <a:rPr sz="1600" dirty="0"/>
              <a:t>authority</a:t>
            </a:r>
            <a:r>
              <a:rPr sz="1600" spc="-30" dirty="0"/>
              <a:t> </a:t>
            </a:r>
            <a:r>
              <a:rPr sz="1600" dirty="0"/>
              <a:t>for</a:t>
            </a:r>
            <a:r>
              <a:rPr sz="1600" spc="-25" dirty="0"/>
              <a:t> </a:t>
            </a:r>
            <a:r>
              <a:rPr sz="1600" dirty="0"/>
              <a:t>those</a:t>
            </a:r>
            <a:r>
              <a:rPr sz="1600" spc="-35" dirty="0"/>
              <a:t> </a:t>
            </a:r>
            <a:r>
              <a:rPr sz="1600" spc="-10" dirty="0"/>
              <a:t>officials</a:t>
            </a:r>
            <a:endParaRPr sz="1600">
              <a:latin typeface="Arial"/>
              <a:cs typeface="Arial"/>
            </a:endParaRPr>
          </a:p>
          <a:p>
            <a:pPr marL="1271270" marR="267970" lvl="1" indent="-227329">
              <a:lnSpc>
                <a:spcPts val="1630"/>
              </a:lnSpc>
              <a:spcBef>
                <a:spcPts val="969"/>
              </a:spcBef>
              <a:buFont typeface="Arial"/>
              <a:buChar char="•"/>
              <a:tabLst>
                <a:tab pos="1271270" algn="l"/>
              </a:tabLst>
            </a:pPr>
            <a:r>
              <a:rPr sz="1600" b="1" dirty="0">
                <a:solidFill>
                  <a:srgbClr val="001866"/>
                </a:solidFill>
                <a:latin typeface="Arial"/>
                <a:cs typeface="Arial"/>
              </a:rPr>
              <a:t>Note:</a:t>
            </a:r>
            <a:r>
              <a:rPr sz="1600" b="1" spc="-20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1600" b="1" dirty="0">
                <a:solidFill>
                  <a:srgbClr val="001866"/>
                </a:solidFill>
                <a:latin typeface="Arial"/>
                <a:cs typeface="Arial"/>
              </a:rPr>
              <a:t>If</a:t>
            </a:r>
            <a:r>
              <a:rPr sz="1600" b="1" spc="-15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1600" b="1" dirty="0">
                <a:solidFill>
                  <a:srgbClr val="001866"/>
                </a:solidFill>
                <a:latin typeface="Arial"/>
                <a:cs typeface="Arial"/>
              </a:rPr>
              <a:t>signed</a:t>
            </a:r>
            <a:r>
              <a:rPr sz="1600" b="1" spc="-15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1600" b="1" dirty="0">
                <a:solidFill>
                  <a:srgbClr val="001866"/>
                </a:solidFill>
                <a:latin typeface="Arial"/>
                <a:cs typeface="Arial"/>
              </a:rPr>
              <a:t>by</a:t>
            </a:r>
            <a:r>
              <a:rPr sz="1600" b="1" spc="-35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1600" b="1" dirty="0">
                <a:solidFill>
                  <a:srgbClr val="001866"/>
                </a:solidFill>
                <a:latin typeface="Arial"/>
                <a:cs typeface="Arial"/>
              </a:rPr>
              <a:t>direction,</a:t>
            </a:r>
            <a:r>
              <a:rPr sz="1600" b="1" spc="15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1600" b="1" dirty="0">
                <a:solidFill>
                  <a:srgbClr val="001866"/>
                </a:solidFill>
                <a:latin typeface="Arial"/>
                <a:cs typeface="Arial"/>
              </a:rPr>
              <a:t>please</a:t>
            </a:r>
            <a:r>
              <a:rPr sz="1600" b="1" spc="-30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1600" b="1" dirty="0">
                <a:solidFill>
                  <a:srgbClr val="001866"/>
                </a:solidFill>
                <a:latin typeface="Arial"/>
                <a:cs typeface="Arial"/>
              </a:rPr>
              <a:t>include</a:t>
            </a:r>
            <a:r>
              <a:rPr sz="1600" b="1" spc="-15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1600" b="1" dirty="0">
                <a:solidFill>
                  <a:srgbClr val="001866"/>
                </a:solidFill>
                <a:latin typeface="Arial"/>
                <a:cs typeface="Arial"/>
              </a:rPr>
              <a:t>a</a:t>
            </a:r>
            <a:r>
              <a:rPr sz="1600" b="1" spc="-20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1600" b="1" dirty="0">
                <a:solidFill>
                  <a:srgbClr val="001866"/>
                </a:solidFill>
                <a:latin typeface="Arial"/>
                <a:cs typeface="Arial"/>
              </a:rPr>
              <a:t>copy</a:t>
            </a:r>
            <a:r>
              <a:rPr sz="1600" b="1" spc="-35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1600" b="1" dirty="0">
                <a:solidFill>
                  <a:srgbClr val="001866"/>
                </a:solidFill>
                <a:latin typeface="Arial"/>
                <a:cs typeface="Arial"/>
              </a:rPr>
              <a:t>of</a:t>
            </a:r>
            <a:r>
              <a:rPr sz="1600" b="1" spc="-20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1600" b="1" dirty="0">
                <a:solidFill>
                  <a:srgbClr val="001866"/>
                </a:solidFill>
                <a:latin typeface="Arial"/>
                <a:cs typeface="Arial"/>
              </a:rPr>
              <a:t>the</a:t>
            </a:r>
            <a:r>
              <a:rPr sz="1600" b="1" spc="-10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1600" b="1" dirty="0">
                <a:solidFill>
                  <a:srgbClr val="001866"/>
                </a:solidFill>
                <a:latin typeface="Arial"/>
                <a:cs typeface="Arial"/>
              </a:rPr>
              <a:t>by</a:t>
            </a:r>
            <a:r>
              <a:rPr sz="1600" b="1" spc="-35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1600" b="1" spc="-10" dirty="0">
                <a:solidFill>
                  <a:srgbClr val="001866"/>
                </a:solidFill>
                <a:latin typeface="Arial"/>
                <a:cs typeface="Arial"/>
              </a:rPr>
              <a:t>direction </a:t>
            </a:r>
            <a:r>
              <a:rPr sz="1600" b="1" dirty="0">
                <a:solidFill>
                  <a:srgbClr val="001866"/>
                </a:solidFill>
                <a:latin typeface="Arial"/>
                <a:cs typeface="Arial"/>
              </a:rPr>
              <a:t>letter</a:t>
            </a:r>
            <a:r>
              <a:rPr sz="1600" b="1" spc="-75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1600" b="1" dirty="0">
                <a:solidFill>
                  <a:srgbClr val="001866"/>
                </a:solidFill>
                <a:latin typeface="Arial"/>
                <a:cs typeface="Arial"/>
              </a:rPr>
              <a:t>(Manning/ADMIN</a:t>
            </a:r>
            <a:r>
              <a:rPr sz="1600" b="1" spc="-50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1600" b="1" spc="-10" dirty="0">
                <a:solidFill>
                  <a:srgbClr val="001866"/>
                </a:solidFill>
                <a:latin typeface="Arial"/>
                <a:cs typeface="Arial"/>
              </a:rPr>
              <a:t>related)</a:t>
            </a:r>
            <a:endParaRPr sz="1600">
              <a:latin typeface="Arial"/>
              <a:cs typeface="Arial"/>
            </a:endParaRPr>
          </a:p>
          <a:p>
            <a:pPr marL="1271270" marR="5080" lvl="1" indent="-227329">
              <a:lnSpc>
                <a:spcPts val="1630"/>
              </a:lnSpc>
              <a:spcBef>
                <a:spcPts val="965"/>
              </a:spcBef>
              <a:buFont typeface="Arial"/>
              <a:buChar char="•"/>
              <a:tabLst>
                <a:tab pos="1271270" algn="l"/>
              </a:tabLst>
            </a:pPr>
            <a:r>
              <a:rPr sz="1600" b="1" dirty="0">
                <a:solidFill>
                  <a:srgbClr val="001866"/>
                </a:solidFill>
                <a:latin typeface="Arial"/>
                <a:cs typeface="Arial"/>
              </a:rPr>
              <a:t>Note:</a:t>
            </a:r>
            <a:r>
              <a:rPr sz="1600" b="1" spc="-40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1600" b="1" dirty="0">
                <a:solidFill>
                  <a:srgbClr val="001866"/>
                </a:solidFill>
                <a:latin typeface="Arial"/>
                <a:cs typeface="Arial"/>
              </a:rPr>
              <a:t>this</a:t>
            </a:r>
            <a:r>
              <a:rPr sz="1600" b="1" spc="-30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1600" b="1" dirty="0">
                <a:solidFill>
                  <a:srgbClr val="001866"/>
                </a:solidFill>
                <a:latin typeface="Arial"/>
                <a:cs typeface="Arial"/>
              </a:rPr>
              <a:t>requirement</a:t>
            </a:r>
            <a:r>
              <a:rPr sz="1600" b="1" spc="-30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1600" b="1" dirty="0">
                <a:solidFill>
                  <a:srgbClr val="001866"/>
                </a:solidFill>
                <a:latin typeface="Arial"/>
                <a:cs typeface="Arial"/>
              </a:rPr>
              <a:t>for</a:t>
            </a:r>
            <a:r>
              <a:rPr sz="1600" b="1" spc="-30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1600" b="1" dirty="0">
                <a:solidFill>
                  <a:srgbClr val="001866"/>
                </a:solidFill>
                <a:latin typeface="Arial"/>
                <a:cs typeface="Arial"/>
              </a:rPr>
              <a:t>command</a:t>
            </a:r>
            <a:r>
              <a:rPr sz="1600" b="1" spc="-25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1600" b="1" dirty="0">
                <a:solidFill>
                  <a:srgbClr val="001866"/>
                </a:solidFill>
                <a:latin typeface="Arial"/>
                <a:cs typeface="Arial"/>
              </a:rPr>
              <a:t>level</a:t>
            </a:r>
            <a:r>
              <a:rPr sz="1600" b="1" spc="-10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1600" b="1" dirty="0">
                <a:solidFill>
                  <a:srgbClr val="001866"/>
                </a:solidFill>
                <a:latin typeface="Arial"/>
                <a:cs typeface="Arial"/>
              </a:rPr>
              <a:t>users</a:t>
            </a:r>
            <a:r>
              <a:rPr sz="1600" b="1" spc="-40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1600" b="1" dirty="0">
                <a:solidFill>
                  <a:srgbClr val="001866"/>
                </a:solidFill>
                <a:latin typeface="Arial"/>
                <a:cs typeface="Arial"/>
              </a:rPr>
              <a:t>is</a:t>
            </a:r>
            <a:r>
              <a:rPr sz="1600" b="1" spc="-45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1600" b="1" dirty="0">
                <a:solidFill>
                  <a:srgbClr val="001866"/>
                </a:solidFill>
                <a:latin typeface="Arial"/>
                <a:cs typeface="Arial"/>
              </a:rPr>
              <a:t>due</a:t>
            </a:r>
            <a:r>
              <a:rPr sz="1600" b="1" spc="-40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1600" b="1" dirty="0">
                <a:solidFill>
                  <a:srgbClr val="001866"/>
                </a:solidFill>
                <a:latin typeface="Arial"/>
                <a:cs typeface="Arial"/>
              </a:rPr>
              <a:t>to</a:t>
            </a:r>
            <a:r>
              <a:rPr sz="1600" b="1" spc="-50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1600" b="1" dirty="0">
                <a:solidFill>
                  <a:srgbClr val="001866"/>
                </a:solidFill>
                <a:latin typeface="Arial"/>
                <a:cs typeface="Arial"/>
              </a:rPr>
              <a:t>the</a:t>
            </a:r>
            <a:r>
              <a:rPr sz="1600" b="1" spc="-30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1600" b="1" dirty="0">
                <a:solidFill>
                  <a:srgbClr val="001866"/>
                </a:solidFill>
                <a:latin typeface="Arial"/>
                <a:cs typeface="Arial"/>
              </a:rPr>
              <a:t>amount</a:t>
            </a:r>
            <a:r>
              <a:rPr sz="1600" b="1" spc="-25" dirty="0">
                <a:solidFill>
                  <a:srgbClr val="001866"/>
                </a:solidFill>
                <a:latin typeface="Arial"/>
                <a:cs typeface="Arial"/>
              </a:rPr>
              <a:t> of </a:t>
            </a:r>
            <a:r>
              <a:rPr sz="1600" b="1" dirty="0">
                <a:solidFill>
                  <a:srgbClr val="001866"/>
                </a:solidFill>
                <a:latin typeface="Arial"/>
                <a:cs typeface="Arial"/>
              </a:rPr>
              <a:t>PII</a:t>
            </a:r>
            <a:r>
              <a:rPr sz="1600" b="1" spc="-55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1600" b="1" dirty="0">
                <a:solidFill>
                  <a:srgbClr val="001866"/>
                </a:solidFill>
                <a:latin typeface="Arial"/>
                <a:cs typeface="Arial"/>
              </a:rPr>
              <a:t>and</a:t>
            </a:r>
            <a:r>
              <a:rPr sz="1600" b="1" spc="-65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1600" b="1" dirty="0">
                <a:solidFill>
                  <a:srgbClr val="001866"/>
                </a:solidFill>
                <a:latin typeface="Arial"/>
                <a:cs typeface="Arial"/>
              </a:rPr>
              <a:t>sensitive</a:t>
            </a:r>
            <a:r>
              <a:rPr sz="1600" b="1" spc="-15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1600" b="1" dirty="0">
                <a:solidFill>
                  <a:srgbClr val="001866"/>
                </a:solidFill>
                <a:latin typeface="Arial"/>
                <a:cs typeface="Arial"/>
              </a:rPr>
              <a:t>information</a:t>
            </a:r>
            <a:r>
              <a:rPr sz="1600" b="1" spc="-20" dirty="0">
                <a:solidFill>
                  <a:srgbClr val="001866"/>
                </a:solidFill>
                <a:latin typeface="Arial"/>
                <a:cs typeface="Arial"/>
              </a:rPr>
              <a:t> </a:t>
            </a:r>
            <a:r>
              <a:rPr sz="1600" b="1" spc="-10" dirty="0">
                <a:solidFill>
                  <a:srgbClr val="001866"/>
                </a:solidFill>
                <a:latin typeface="Arial"/>
                <a:cs typeface="Arial"/>
              </a:rPr>
              <a:t>available</a:t>
            </a:r>
            <a:endParaRPr sz="1600">
              <a:latin typeface="Arial"/>
              <a:cs typeface="Arial"/>
            </a:endParaRPr>
          </a:p>
          <a:p>
            <a:pPr marL="695325">
              <a:lnSpc>
                <a:spcPts val="1775"/>
              </a:lnSpc>
              <a:spcBef>
                <a:spcPts val="670"/>
              </a:spcBef>
            </a:pPr>
            <a:r>
              <a:rPr sz="1600" b="0" dirty="0">
                <a:latin typeface="Arial"/>
                <a:cs typeface="Arial"/>
              </a:rPr>
              <a:t>»</a:t>
            </a:r>
            <a:r>
              <a:rPr sz="1600" b="0" spc="450" dirty="0">
                <a:latin typeface="Arial"/>
                <a:cs typeface="Arial"/>
              </a:rPr>
              <a:t> </a:t>
            </a:r>
            <a:r>
              <a:rPr sz="1600" dirty="0"/>
              <a:t>For</a:t>
            </a:r>
            <a:r>
              <a:rPr sz="1600" spc="-20" dirty="0"/>
              <a:t> </a:t>
            </a:r>
            <a:r>
              <a:rPr sz="1600" dirty="0"/>
              <a:t>other</a:t>
            </a:r>
            <a:r>
              <a:rPr sz="1600" spc="-10" dirty="0"/>
              <a:t> </a:t>
            </a:r>
            <a:r>
              <a:rPr sz="1600" dirty="0"/>
              <a:t>access</a:t>
            </a:r>
            <a:r>
              <a:rPr sz="1600" spc="-35" dirty="0"/>
              <a:t> </a:t>
            </a:r>
            <a:r>
              <a:rPr sz="1600" dirty="0"/>
              <a:t>levels,</a:t>
            </a:r>
            <a:r>
              <a:rPr sz="1600" spc="20" dirty="0"/>
              <a:t> </a:t>
            </a:r>
            <a:r>
              <a:rPr sz="1600" dirty="0"/>
              <a:t>forms</a:t>
            </a:r>
            <a:r>
              <a:rPr sz="1600" spc="-15" dirty="0"/>
              <a:t> </a:t>
            </a:r>
            <a:r>
              <a:rPr sz="1600" dirty="0"/>
              <a:t>must be</a:t>
            </a:r>
            <a:r>
              <a:rPr sz="1600" spc="-40" dirty="0"/>
              <a:t> </a:t>
            </a:r>
            <a:r>
              <a:rPr sz="1600" dirty="0"/>
              <a:t>digitally signed</a:t>
            </a:r>
            <a:r>
              <a:rPr sz="1600" spc="-15" dirty="0"/>
              <a:t> </a:t>
            </a:r>
            <a:r>
              <a:rPr sz="1600" dirty="0"/>
              <a:t>by</a:t>
            </a:r>
            <a:r>
              <a:rPr sz="1600" spc="-40" dirty="0"/>
              <a:t> </a:t>
            </a:r>
            <a:r>
              <a:rPr sz="1600" dirty="0"/>
              <a:t>a</a:t>
            </a:r>
            <a:r>
              <a:rPr sz="1600" spc="-25" dirty="0"/>
              <a:t> </a:t>
            </a:r>
            <a:r>
              <a:rPr sz="1600" spc="-10" dirty="0"/>
              <a:t>commissioned</a:t>
            </a:r>
            <a:endParaRPr sz="1600">
              <a:latin typeface="Arial"/>
              <a:cs typeface="Arial"/>
            </a:endParaRPr>
          </a:p>
          <a:p>
            <a:pPr marL="930275">
              <a:lnSpc>
                <a:spcPts val="1775"/>
              </a:lnSpc>
            </a:pPr>
            <a:r>
              <a:rPr sz="1600" dirty="0"/>
              <a:t>officer</a:t>
            </a:r>
            <a:r>
              <a:rPr sz="1600" spc="-10" dirty="0"/>
              <a:t> </a:t>
            </a:r>
            <a:r>
              <a:rPr sz="1600" dirty="0"/>
              <a:t>or</a:t>
            </a:r>
            <a:r>
              <a:rPr sz="1600" spc="-25" dirty="0"/>
              <a:t> </a:t>
            </a:r>
            <a:r>
              <a:rPr sz="1600" dirty="0"/>
              <a:t>a</a:t>
            </a:r>
            <a:r>
              <a:rPr sz="1600" spc="-45" dirty="0"/>
              <a:t> </a:t>
            </a:r>
            <a:r>
              <a:rPr sz="1600" dirty="0"/>
              <a:t>civilian</a:t>
            </a:r>
            <a:r>
              <a:rPr sz="1600" spc="25" dirty="0"/>
              <a:t> </a:t>
            </a:r>
            <a:r>
              <a:rPr sz="1600" spc="-10" dirty="0"/>
              <a:t>GS-</a:t>
            </a:r>
            <a:r>
              <a:rPr sz="1600" dirty="0"/>
              <a:t>13</a:t>
            </a:r>
            <a:r>
              <a:rPr sz="1600" spc="-20" dirty="0"/>
              <a:t> </a:t>
            </a:r>
            <a:r>
              <a:rPr sz="1600" dirty="0"/>
              <a:t>or</a:t>
            </a:r>
            <a:r>
              <a:rPr sz="1600" spc="-30" dirty="0"/>
              <a:t> </a:t>
            </a:r>
            <a:r>
              <a:rPr sz="1600" spc="-10" dirty="0"/>
              <a:t>above</a:t>
            </a:r>
            <a:endParaRPr sz="1600"/>
          </a:p>
          <a:p>
            <a:pPr marL="12700" marR="17145">
              <a:lnSpc>
                <a:spcPts val="1839"/>
              </a:lnSpc>
              <a:spcBef>
                <a:spcPts val="1075"/>
              </a:spcBef>
            </a:pPr>
            <a:r>
              <a:rPr sz="1800" dirty="0"/>
              <a:t>**</a:t>
            </a:r>
            <a:r>
              <a:rPr sz="1800" spc="-50" dirty="0"/>
              <a:t> </a:t>
            </a:r>
            <a:r>
              <a:rPr sz="1800" dirty="0"/>
              <a:t>When</a:t>
            </a:r>
            <a:r>
              <a:rPr sz="1800" spc="-35" dirty="0"/>
              <a:t> </a:t>
            </a:r>
            <a:r>
              <a:rPr sz="1800" dirty="0"/>
              <a:t>your</a:t>
            </a:r>
            <a:r>
              <a:rPr sz="1800" spc="-25" dirty="0"/>
              <a:t> </a:t>
            </a:r>
            <a:r>
              <a:rPr sz="1800" dirty="0"/>
              <a:t>account</a:t>
            </a:r>
            <a:r>
              <a:rPr sz="1800" spc="-30" dirty="0"/>
              <a:t> </a:t>
            </a:r>
            <a:r>
              <a:rPr sz="1800" dirty="0"/>
              <a:t>has</a:t>
            </a:r>
            <a:r>
              <a:rPr sz="1800" spc="-40" dirty="0"/>
              <a:t> </a:t>
            </a:r>
            <a:r>
              <a:rPr sz="1800" dirty="0"/>
              <a:t>been</a:t>
            </a:r>
            <a:r>
              <a:rPr sz="1800" spc="-30" dirty="0"/>
              <a:t> </a:t>
            </a:r>
            <a:r>
              <a:rPr sz="1800" dirty="0"/>
              <a:t>created</a:t>
            </a:r>
            <a:r>
              <a:rPr sz="1800" spc="-15" dirty="0"/>
              <a:t> </a:t>
            </a:r>
            <a:r>
              <a:rPr sz="1800" dirty="0"/>
              <a:t>you</a:t>
            </a:r>
            <a:r>
              <a:rPr sz="1800" spc="-15" dirty="0"/>
              <a:t> </a:t>
            </a:r>
            <a:r>
              <a:rPr sz="1800" dirty="0"/>
              <a:t>should</a:t>
            </a:r>
            <a:r>
              <a:rPr sz="1800" spc="-45" dirty="0"/>
              <a:t> </a:t>
            </a:r>
            <a:r>
              <a:rPr sz="1800" dirty="0"/>
              <a:t>receive</a:t>
            </a:r>
            <a:r>
              <a:rPr sz="1800" spc="15" dirty="0"/>
              <a:t> </a:t>
            </a:r>
            <a:r>
              <a:rPr sz="1800" dirty="0"/>
              <a:t>an</a:t>
            </a:r>
            <a:r>
              <a:rPr sz="1800" spc="-30" dirty="0"/>
              <a:t> </a:t>
            </a:r>
            <a:r>
              <a:rPr sz="1800" spc="-20" dirty="0"/>
              <a:t>auto </a:t>
            </a:r>
            <a:r>
              <a:rPr sz="1800" dirty="0"/>
              <a:t>generated</a:t>
            </a:r>
            <a:r>
              <a:rPr sz="1800" spc="-45" dirty="0"/>
              <a:t> </a:t>
            </a:r>
            <a:r>
              <a:rPr sz="1800" dirty="0"/>
              <a:t>email</a:t>
            </a:r>
            <a:r>
              <a:rPr sz="1800" spc="-40" dirty="0"/>
              <a:t> </a:t>
            </a:r>
            <a:r>
              <a:rPr sz="1800" dirty="0"/>
              <a:t>from</a:t>
            </a:r>
            <a:r>
              <a:rPr sz="1800" spc="-40" dirty="0"/>
              <a:t> </a:t>
            </a:r>
            <a:r>
              <a:rPr sz="1800" dirty="0"/>
              <a:t>MY</a:t>
            </a:r>
            <a:r>
              <a:rPr sz="1800" spc="-40" dirty="0"/>
              <a:t> </a:t>
            </a:r>
            <a:r>
              <a:rPr sz="1800" dirty="0"/>
              <a:t>NAVY ASSIGNMENT</a:t>
            </a:r>
            <a:r>
              <a:rPr sz="1800" spc="5" dirty="0"/>
              <a:t> </a:t>
            </a:r>
            <a:r>
              <a:rPr sz="1800" dirty="0"/>
              <a:t>HELPDESK</a:t>
            </a:r>
            <a:r>
              <a:rPr sz="1800" spc="-50" dirty="0"/>
              <a:t> </a:t>
            </a:r>
            <a:r>
              <a:rPr sz="1800" dirty="0"/>
              <a:t>stating</a:t>
            </a:r>
            <a:r>
              <a:rPr sz="1800" spc="-35" dirty="0"/>
              <a:t> </a:t>
            </a:r>
            <a:r>
              <a:rPr sz="1800" dirty="0"/>
              <a:t>that</a:t>
            </a:r>
            <a:r>
              <a:rPr sz="1800" spc="-50" dirty="0"/>
              <a:t> </a:t>
            </a:r>
            <a:r>
              <a:rPr sz="1800" spc="-20" dirty="0"/>
              <a:t>your </a:t>
            </a:r>
            <a:r>
              <a:rPr sz="1800" dirty="0"/>
              <a:t>account</a:t>
            </a:r>
            <a:r>
              <a:rPr sz="1800" spc="-35" dirty="0"/>
              <a:t> </a:t>
            </a:r>
            <a:r>
              <a:rPr sz="1800" dirty="0"/>
              <a:t>has</a:t>
            </a:r>
            <a:r>
              <a:rPr sz="1800" spc="-45" dirty="0"/>
              <a:t> </a:t>
            </a:r>
            <a:r>
              <a:rPr sz="1800" dirty="0"/>
              <a:t>been</a:t>
            </a:r>
            <a:r>
              <a:rPr sz="1800" spc="-35" dirty="0"/>
              <a:t> </a:t>
            </a:r>
            <a:r>
              <a:rPr sz="1800" spc="-10" dirty="0"/>
              <a:t>updated.</a:t>
            </a:r>
            <a:endParaRPr sz="1800"/>
          </a:p>
          <a:p>
            <a:pPr marL="12700" marR="104775">
              <a:lnSpc>
                <a:spcPts val="1839"/>
              </a:lnSpc>
              <a:spcBef>
                <a:spcPts val="1070"/>
              </a:spcBef>
              <a:tabLst>
                <a:tab pos="1231265" algn="l"/>
              </a:tabLst>
            </a:pPr>
            <a:r>
              <a:rPr sz="1800" dirty="0"/>
              <a:t>Normal</a:t>
            </a:r>
            <a:r>
              <a:rPr sz="1800" spc="-30" dirty="0"/>
              <a:t> </a:t>
            </a:r>
            <a:r>
              <a:rPr sz="1800" dirty="0"/>
              <a:t>request</a:t>
            </a:r>
            <a:r>
              <a:rPr sz="1800" spc="-20" dirty="0"/>
              <a:t> </a:t>
            </a:r>
            <a:r>
              <a:rPr sz="1800" dirty="0"/>
              <a:t>processing</a:t>
            </a:r>
            <a:r>
              <a:rPr sz="1800" spc="-30" dirty="0"/>
              <a:t> </a:t>
            </a:r>
            <a:r>
              <a:rPr sz="1800" dirty="0"/>
              <a:t>time</a:t>
            </a:r>
            <a:r>
              <a:rPr sz="1800" spc="-40" dirty="0"/>
              <a:t> </a:t>
            </a:r>
            <a:r>
              <a:rPr sz="1800" dirty="0"/>
              <a:t>should</a:t>
            </a:r>
            <a:r>
              <a:rPr sz="1800" spc="-30" dirty="0"/>
              <a:t> </a:t>
            </a:r>
            <a:r>
              <a:rPr sz="1800" dirty="0"/>
              <a:t>be</a:t>
            </a:r>
            <a:r>
              <a:rPr sz="1800" spc="-40" dirty="0"/>
              <a:t> </a:t>
            </a:r>
            <a:r>
              <a:rPr sz="1800" dirty="0"/>
              <a:t>within</a:t>
            </a:r>
            <a:r>
              <a:rPr sz="1800" spc="-70" dirty="0"/>
              <a:t> </a:t>
            </a:r>
            <a:r>
              <a:rPr sz="1800" dirty="0"/>
              <a:t>one</a:t>
            </a:r>
            <a:r>
              <a:rPr sz="1800" spc="-30" dirty="0"/>
              <a:t> </a:t>
            </a:r>
            <a:r>
              <a:rPr sz="1800" dirty="0"/>
              <a:t>to</a:t>
            </a:r>
            <a:r>
              <a:rPr sz="1800" spc="-30" dirty="0"/>
              <a:t> </a:t>
            </a:r>
            <a:r>
              <a:rPr sz="1800" dirty="0"/>
              <a:t>five business</a:t>
            </a:r>
            <a:r>
              <a:rPr sz="1800" spc="-30" dirty="0"/>
              <a:t> </a:t>
            </a:r>
            <a:r>
              <a:rPr sz="1800" spc="-25" dirty="0"/>
              <a:t>day </a:t>
            </a:r>
            <a:r>
              <a:rPr sz="1800" dirty="0"/>
              <a:t>of</a:t>
            </a:r>
            <a:r>
              <a:rPr sz="1800" spc="-20" dirty="0"/>
              <a:t> </a:t>
            </a:r>
            <a:r>
              <a:rPr sz="1800" spc="-10" dirty="0"/>
              <a:t>receipt.</a:t>
            </a:r>
            <a:r>
              <a:rPr sz="1800" dirty="0"/>
              <a:t>	During</a:t>
            </a:r>
            <a:r>
              <a:rPr sz="1800" spc="-45" dirty="0"/>
              <a:t> </a:t>
            </a:r>
            <a:r>
              <a:rPr sz="1800" dirty="0"/>
              <a:t>system</a:t>
            </a:r>
            <a:r>
              <a:rPr sz="1800" spc="-20" dirty="0"/>
              <a:t> </a:t>
            </a:r>
            <a:r>
              <a:rPr sz="1800" dirty="0"/>
              <a:t>implementation</a:t>
            </a:r>
            <a:r>
              <a:rPr sz="1800" spc="-50" dirty="0"/>
              <a:t> </a:t>
            </a:r>
            <a:r>
              <a:rPr sz="1800" dirty="0"/>
              <a:t>it</a:t>
            </a:r>
            <a:r>
              <a:rPr sz="1800" spc="-35" dirty="0"/>
              <a:t> </a:t>
            </a:r>
            <a:r>
              <a:rPr sz="1800" dirty="0"/>
              <a:t>may</a:t>
            </a:r>
            <a:r>
              <a:rPr sz="1800" spc="-40" dirty="0"/>
              <a:t> </a:t>
            </a:r>
            <a:r>
              <a:rPr sz="1800" dirty="0"/>
              <a:t>take</a:t>
            </a:r>
            <a:r>
              <a:rPr sz="1800" spc="-35" dirty="0"/>
              <a:t> </a:t>
            </a:r>
            <a:r>
              <a:rPr sz="1800" spc="-10" dirty="0"/>
              <a:t>longer.</a:t>
            </a:r>
            <a:endParaRPr sz="180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12724" rIns="0" bIns="0" rtlCol="0">
            <a:spAutoFit/>
          </a:bodyPr>
          <a:lstStyle/>
          <a:p>
            <a:pPr marL="922019">
              <a:lnSpc>
                <a:spcPct val="100000"/>
              </a:lnSpc>
              <a:spcBef>
                <a:spcPts val="105"/>
              </a:spcBef>
            </a:pPr>
            <a:r>
              <a:rPr dirty="0"/>
              <a:t>My</a:t>
            </a:r>
            <a:r>
              <a:rPr spc="-15" dirty="0"/>
              <a:t> </a:t>
            </a:r>
            <a:r>
              <a:rPr dirty="0"/>
              <a:t>Navy</a:t>
            </a:r>
            <a:r>
              <a:rPr spc="-35" dirty="0"/>
              <a:t> </a:t>
            </a:r>
            <a:r>
              <a:rPr spc="-10" dirty="0"/>
              <a:t>Assignment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ct val="100000"/>
              </a:lnSpc>
            </a:pPr>
            <a:fld id="{81D60167-4931-47E6-BA6A-407CBD079E47}" type="slidenum">
              <a:rPr spc="-50" dirty="0"/>
              <a:t>8</a:t>
            </a:fld>
            <a:endParaRPr spc="-50" dirty="0"/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xfrm>
            <a:off x="421640" y="1779219"/>
            <a:ext cx="8201025" cy="4844403"/>
          </a:xfrm>
          <a:prstGeom prst="rect">
            <a:avLst/>
          </a:prstGeom>
        </p:spPr>
        <p:txBody>
          <a:bodyPr vert="horz" wrap="square" lIns="0" tIns="76200" rIns="0" bIns="0" rtlCol="0">
            <a:spAutoFit/>
          </a:bodyPr>
          <a:lstStyle/>
          <a:p>
            <a:pPr marL="420370" marR="5080">
              <a:lnSpc>
                <a:spcPct val="85000"/>
              </a:lnSpc>
              <a:spcBef>
                <a:spcPts val="600"/>
              </a:spcBef>
            </a:pPr>
            <a:r>
              <a:rPr dirty="0"/>
              <a:t>Contact</a:t>
            </a:r>
            <a:r>
              <a:rPr spc="-50" dirty="0"/>
              <a:t> </a:t>
            </a:r>
            <a:r>
              <a:rPr dirty="0"/>
              <a:t>NPC</a:t>
            </a:r>
            <a:r>
              <a:rPr spc="-60" dirty="0"/>
              <a:t> </a:t>
            </a:r>
            <a:r>
              <a:rPr dirty="0"/>
              <a:t>for</a:t>
            </a:r>
            <a:r>
              <a:rPr spc="-80" dirty="0"/>
              <a:t> </a:t>
            </a:r>
            <a:r>
              <a:rPr dirty="0"/>
              <a:t>account</a:t>
            </a:r>
            <a:r>
              <a:rPr spc="-50" dirty="0"/>
              <a:t> </a:t>
            </a:r>
            <a:r>
              <a:rPr dirty="0"/>
              <a:t>issues</a:t>
            </a:r>
            <a:r>
              <a:rPr spc="-65" dirty="0"/>
              <a:t> </a:t>
            </a:r>
            <a:r>
              <a:rPr lang="en-US" spc="-65" dirty="0"/>
              <a:t>or enablement due to inactivity with elevated role, </a:t>
            </a:r>
            <a:r>
              <a:rPr dirty="0"/>
              <a:t>or</a:t>
            </a:r>
            <a:r>
              <a:rPr spc="-80" dirty="0"/>
              <a:t> </a:t>
            </a:r>
            <a:r>
              <a:rPr dirty="0"/>
              <a:t>to</a:t>
            </a:r>
            <a:r>
              <a:rPr spc="-75" dirty="0"/>
              <a:t> </a:t>
            </a:r>
            <a:r>
              <a:rPr spc="-10" dirty="0"/>
              <a:t>submit </a:t>
            </a:r>
            <a:r>
              <a:rPr dirty="0"/>
              <a:t>your</a:t>
            </a:r>
            <a:r>
              <a:rPr spc="-55" dirty="0"/>
              <a:t> </a:t>
            </a:r>
            <a:r>
              <a:rPr dirty="0"/>
              <a:t>access</a:t>
            </a:r>
            <a:r>
              <a:rPr spc="-85" dirty="0"/>
              <a:t> </a:t>
            </a:r>
            <a:r>
              <a:rPr dirty="0"/>
              <a:t>request</a:t>
            </a:r>
            <a:r>
              <a:rPr spc="-60" dirty="0"/>
              <a:t> </a:t>
            </a:r>
            <a:r>
              <a:rPr spc="-25" dirty="0"/>
              <a:t>at </a:t>
            </a:r>
            <a:r>
              <a:rPr lang="en-US" spc="-10" dirty="0">
                <a:hlinkClick r:id="rId2"/>
              </a:rPr>
              <a:t>usn.mid-south.chnavpersmiltn.mbx.mynavy-assign@us.navy.mil</a:t>
            </a:r>
            <a:endParaRPr lang="en-US" spc="-10" dirty="0"/>
          </a:p>
          <a:p>
            <a:pPr marL="420370" marR="5080">
              <a:lnSpc>
                <a:spcPct val="85000"/>
              </a:lnSpc>
              <a:spcBef>
                <a:spcPts val="600"/>
              </a:spcBef>
            </a:pPr>
            <a:endParaRPr lang="en-US" dirty="0"/>
          </a:p>
          <a:p>
            <a:pPr marL="420370" marR="5080">
              <a:lnSpc>
                <a:spcPct val="85000"/>
              </a:lnSpc>
              <a:spcBef>
                <a:spcPts val="600"/>
              </a:spcBef>
            </a:pPr>
            <a:r>
              <a:rPr dirty="0"/>
              <a:t>For</a:t>
            </a:r>
            <a:r>
              <a:rPr spc="-70" dirty="0"/>
              <a:t> </a:t>
            </a:r>
            <a:r>
              <a:rPr dirty="0"/>
              <a:t>account</a:t>
            </a:r>
            <a:r>
              <a:rPr spc="-65" dirty="0"/>
              <a:t> </a:t>
            </a:r>
            <a:r>
              <a:rPr dirty="0"/>
              <a:t>enablement</a:t>
            </a:r>
            <a:r>
              <a:rPr spc="-50" dirty="0"/>
              <a:t> </a:t>
            </a:r>
            <a:r>
              <a:rPr dirty="0"/>
              <a:t>due</a:t>
            </a:r>
            <a:r>
              <a:rPr spc="-65" dirty="0"/>
              <a:t> </a:t>
            </a:r>
            <a:r>
              <a:rPr dirty="0"/>
              <a:t>to</a:t>
            </a:r>
            <a:r>
              <a:rPr spc="-85" dirty="0"/>
              <a:t> </a:t>
            </a:r>
            <a:r>
              <a:rPr spc="-10" dirty="0"/>
              <a:t>inactivity</a:t>
            </a:r>
            <a:r>
              <a:rPr lang="en-US" spc="-10" dirty="0"/>
              <a:t> when you are only a user,</a:t>
            </a:r>
            <a:r>
              <a:rPr spc="-10" dirty="0"/>
              <a:t> </a:t>
            </a:r>
            <a:r>
              <a:rPr dirty="0"/>
              <a:t>contact</a:t>
            </a:r>
            <a:r>
              <a:rPr spc="-90" dirty="0"/>
              <a:t> </a:t>
            </a:r>
            <a:r>
              <a:rPr dirty="0"/>
              <a:t>the</a:t>
            </a:r>
            <a:r>
              <a:rPr spc="-95" dirty="0"/>
              <a:t> </a:t>
            </a:r>
            <a:r>
              <a:rPr dirty="0"/>
              <a:t>SSCLANT</a:t>
            </a:r>
            <a:r>
              <a:rPr spc="-90" dirty="0"/>
              <a:t> </a:t>
            </a:r>
            <a:r>
              <a:rPr dirty="0"/>
              <a:t>helpdesk</a:t>
            </a:r>
            <a:r>
              <a:rPr spc="-80" dirty="0"/>
              <a:t> </a:t>
            </a:r>
            <a:r>
              <a:rPr spc="-25" dirty="0"/>
              <a:t>at </a:t>
            </a:r>
            <a:r>
              <a:rPr spc="-10" dirty="0">
                <a:hlinkClick r:id="rId3"/>
              </a:rPr>
              <a:t>mynavyassignmenthelpdesk@navy.mil</a:t>
            </a:r>
            <a:r>
              <a:rPr spc="-140" dirty="0"/>
              <a:t> </a:t>
            </a:r>
            <a:r>
              <a:rPr spc="-25" dirty="0"/>
              <a:t>by </a:t>
            </a:r>
            <a:r>
              <a:rPr dirty="0"/>
              <a:t>email</a:t>
            </a:r>
            <a:r>
              <a:rPr spc="-65" dirty="0"/>
              <a:t> </a:t>
            </a:r>
            <a:r>
              <a:rPr dirty="0"/>
              <a:t>or</a:t>
            </a:r>
            <a:r>
              <a:rPr spc="-60" dirty="0"/>
              <a:t> </a:t>
            </a:r>
            <a:r>
              <a:rPr dirty="0"/>
              <a:t>phone</a:t>
            </a:r>
            <a:r>
              <a:rPr spc="-20" dirty="0"/>
              <a:t> </a:t>
            </a:r>
            <a:r>
              <a:rPr dirty="0"/>
              <a:t>1</a:t>
            </a:r>
            <a:r>
              <a:rPr spc="-55" dirty="0"/>
              <a:t> </a:t>
            </a:r>
            <a:r>
              <a:rPr dirty="0"/>
              <a:t>800</a:t>
            </a:r>
            <a:r>
              <a:rPr spc="-50" dirty="0"/>
              <a:t> </a:t>
            </a:r>
            <a:r>
              <a:rPr spc="-10" dirty="0"/>
              <a:t>537-4617.</a:t>
            </a:r>
          </a:p>
          <a:p>
            <a:pPr marL="420370">
              <a:lnSpc>
                <a:spcPct val="100000"/>
              </a:lnSpc>
              <a:spcBef>
                <a:spcPts val="1155"/>
              </a:spcBef>
            </a:pPr>
            <a:r>
              <a:rPr dirty="0"/>
              <a:t>Reminder,</a:t>
            </a:r>
            <a:r>
              <a:rPr spc="-75" dirty="0"/>
              <a:t> </a:t>
            </a:r>
            <a:r>
              <a:rPr dirty="0"/>
              <a:t>all</a:t>
            </a:r>
            <a:r>
              <a:rPr spc="-85" dirty="0"/>
              <a:t> </a:t>
            </a:r>
            <a:r>
              <a:rPr dirty="0"/>
              <a:t>forms</a:t>
            </a:r>
            <a:r>
              <a:rPr spc="-70" dirty="0"/>
              <a:t> </a:t>
            </a:r>
            <a:r>
              <a:rPr dirty="0"/>
              <a:t>must</a:t>
            </a:r>
            <a:r>
              <a:rPr spc="-70" dirty="0"/>
              <a:t> </a:t>
            </a:r>
            <a:r>
              <a:rPr dirty="0"/>
              <a:t>be</a:t>
            </a:r>
            <a:r>
              <a:rPr spc="-90" dirty="0"/>
              <a:t> </a:t>
            </a:r>
            <a:r>
              <a:rPr dirty="0"/>
              <a:t>digitally</a:t>
            </a:r>
            <a:r>
              <a:rPr spc="-75" dirty="0"/>
              <a:t> </a:t>
            </a:r>
            <a:r>
              <a:rPr spc="-10" dirty="0"/>
              <a:t>signed.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Metadata/LabelInfo.xml><?xml version="1.0" encoding="utf-8"?>
<clbl:labelList xmlns:clbl="http://schemas.microsoft.com/office/2020/mipLabelMetadata">
  <clbl:label id="{e3333e00-c877-4b87-b6ad-45e942de1750}" enabled="0" method="" siteId="{e3333e00-c877-4b87-b6ad-45e942de1750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216</TotalTime>
  <Words>1369</Words>
  <Application>Microsoft Office PowerPoint</Application>
  <PresentationFormat>On-screen Show (4:3)</PresentationFormat>
  <Paragraphs>86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Times New Roman</vt:lpstr>
      <vt:lpstr>Office Theme</vt:lpstr>
      <vt:lpstr>MY NAVY ASSIGNMENT (MNA)</vt:lpstr>
      <vt:lpstr>Required Security Forms/Authority and Information</vt:lpstr>
      <vt:lpstr>Required Security Forms</vt:lpstr>
      <vt:lpstr>DD FORM 2875 SAAR-N</vt:lpstr>
      <vt:lpstr>DD FORM 2875 SAAR-N</vt:lpstr>
      <vt:lpstr>NAVPERS 1330/3 DSR</vt:lpstr>
      <vt:lpstr>NAVPERS 1330/3 DSR</vt:lpstr>
      <vt:lpstr>My Navy Assignment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MNA Access</dc:title>
  <cp:lastModifiedBy>Hoehn, Larry J CIV USN COMNAVPERSCOM MIL TN (USA)</cp:lastModifiedBy>
  <cp:revision>11</cp:revision>
  <dcterms:created xsi:type="dcterms:W3CDTF">2025-12-18T15:19:42Z</dcterms:created>
  <dcterms:modified xsi:type="dcterms:W3CDTF">2026-03-12T15:29:17Z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2024-03-04T00:00:00Z</vt:filetime>
  </property>
  <property fmtid="{D5CDD505-2E9C-101B-9397-08002B2CF9AE}" pid="3" name="LastSaved">
    <vt:filetime>2025-12-18T00:00:00Z</vt:filetime>
  </property>
</Properties>
</file>