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sldIdLst>
    <p:sldId id="256" r:id="rId6"/>
    <p:sldId id="257"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109" d="100"/>
          <a:sy n="109" d="100"/>
        </p:scale>
        <p:origin x="1668" y="138"/>
      </p:cViewPr>
      <p:guideLst>
        <p:guide orient="horz" pos="2160"/>
        <p:guide pos="2880"/>
      </p:guideLst>
    </p:cSldViewPr>
  </p:slideViewPr>
  <p:notesTextViewPr>
    <p:cViewPr>
      <p:scale>
        <a:sx n="1" d="1"/>
        <a:sy n="1" d="1"/>
      </p:scale>
      <p:origin x="0" y="0"/>
    </p:cViewPr>
  </p:notesTextViewPr>
  <p:gridSpacing cx="91439" cy="91439"/>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2.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ableStyles" Target="tableStyles.xml"/><Relationship Id="rId5" Type="http://schemas.openxmlformats.org/officeDocument/2006/relationships/slideMaster" Target="slideMasters/slideMaster1.xml"/><Relationship Id="rId10" Type="http://schemas.openxmlformats.org/officeDocument/2006/relationships/theme" Target="theme/theme1.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DBD696E-1938-4872-8F16-DF20760F87CB}" type="datetimeFigureOut">
              <a:rPr lang="en-US" smtClean="0"/>
              <a:t>2/26/2019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94D4B7-34CF-41C7-8E64-368BF380BA28}" type="slidenum">
              <a:rPr lang="en-US" smtClean="0"/>
              <a:t>‹#›</a:t>
            </a:fld>
            <a:endParaRPr lang="en-US"/>
          </a:p>
        </p:txBody>
      </p:sp>
    </p:spTree>
    <p:extLst>
      <p:ext uri="{BB962C8B-B14F-4D97-AF65-F5344CB8AC3E}">
        <p14:creationId xmlns:p14="http://schemas.microsoft.com/office/powerpoint/2010/main" val="16655007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BD696E-1938-4872-8F16-DF20760F87CB}" type="datetimeFigureOut">
              <a:rPr lang="en-US" smtClean="0"/>
              <a:t>2/26/2019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94D4B7-34CF-41C7-8E64-368BF380BA28}" type="slidenum">
              <a:rPr lang="en-US" smtClean="0"/>
              <a:t>‹#›</a:t>
            </a:fld>
            <a:endParaRPr lang="en-US"/>
          </a:p>
        </p:txBody>
      </p:sp>
    </p:spTree>
    <p:extLst>
      <p:ext uri="{BB962C8B-B14F-4D97-AF65-F5344CB8AC3E}">
        <p14:creationId xmlns:p14="http://schemas.microsoft.com/office/powerpoint/2010/main" val="16617603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BD696E-1938-4872-8F16-DF20760F87CB}" type="datetimeFigureOut">
              <a:rPr lang="en-US" smtClean="0"/>
              <a:t>2/26/2019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94D4B7-34CF-41C7-8E64-368BF380BA28}" type="slidenum">
              <a:rPr lang="en-US" smtClean="0"/>
              <a:t>‹#›</a:t>
            </a:fld>
            <a:endParaRPr lang="en-US"/>
          </a:p>
        </p:txBody>
      </p:sp>
    </p:spTree>
    <p:extLst>
      <p:ext uri="{BB962C8B-B14F-4D97-AF65-F5344CB8AC3E}">
        <p14:creationId xmlns:p14="http://schemas.microsoft.com/office/powerpoint/2010/main" val="24200029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BD696E-1938-4872-8F16-DF20760F87CB}" type="datetimeFigureOut">
              <a:rPr lang="en-US" smtClean="0"/>
              <a:t>2/26/2019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94D4B7-34CF-41C7-8E64-368BF380BA28}" type="slidenum">
              <a:rPr lang="en-US" smtClean="0"/>
              <a:t>‹#›</a:t>
            </a:fld>
            <a:endParaRPr lang="en-US"/>
          </a:p>
        </p:txBody>
      </p:sp>
    </p:spTree>
    <p:extLst>
      <p:ext uri="{BB962C8B-B14F-4D97-AF65-F5344CB8AC3E}">
        <p14:creationId xmlns:p14="http://schemas.microsoft.com/office/powerpoint/2010/main" val="2905327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DBD696E-1938-4872-8F16-DF20760F87CB}" type="datetimeFigureOut">
              <a:rPr lang="en-US" smtClean="0"/>
              <a:t>2/26/2019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94D4B7-34CF-41C7-8E64-368BF380BA28}" type="slidenum">
              <a:rPr lang="en-US" smtClean="0"/>
              <a:t>‹#›</a:t>
            </a:fld>
            <a:endParaRPr lang="en-US"/>
          </a:p>
        </p:txBody>
      </p:sp>
    </p:spTree>
    <p:extLst>
      <p:ext uri="{BB962C8B-B14F-4D97-AF65-F5344CB8AC3E}">
        <p14:creationId xmlns:p14="http://schemas.microsoft.com/office/powerpoint/2010/main" val="8013475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DBD696E-1938-4872-8F16-DF20760F87CB}" type="datetimeFigureOut">
              <a:rPr lang="en-US" smtClean="0"/>
              <a:t>2/26/2019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94D4B7-34CF-41C7-8E64-368BF380BA28}" type="slidenum">
              <a:rPr lang="en-US" smtClean="0"/>
              <a:t>‹#›</a:t>
            </a:fld>
            <a:endParaRPr lang="en-US"/>
          </a:p>
        </p:txBody>
      </p:sp>
    </p:spTree>
    <p:extLst>
      <p:ext uri="{BB962C8B-B14F-4D97-AF65-F5344CB8AC3E}">
        <p14:creationId xmlns:p14="http://schemas.microsoft.com/office/powerpoint/2010/main" val="41193807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DBD696E-1938-4872-8F16-DF20760F87CB}" type="datetimeFigureOut">
              <a:rPr lang="en-US" smtClean="0"/>
              <a:t>2/26/2019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C94D4B7-34CF-41C7-8E64-368BF380BA28}" type="slidenum">
              <a:rPr lang="en-US" smtClean="0"/>
              <a:t>‹#›</a:t>
            </a:fld>
            <a:endParaRPr lang="en-US"/>
          </a:p>
        </p:txBody>
      </p:sp>
    </p:spTree>
    <p:extLst>
      <p:ext uri="{BB962C8B-B14F-4D97-AF65-F5344CB8AC3E}">
        <p14:creationId xmlns:p14="http://schemas.microsoft.com/office/powerpoint/2010/main" val="5050180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DBD696E-1938-4872-8F16-DF20760F87CB}" type="datetimeFigureOut">
              <a:rPr lang="en-US" smtClean="0"/>
              <a:t>2/26/2019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C94D4B7-34CF-41C7-8E64-368BF380BA28}" type="slidenum">
              <a:rPr lang="en-US" smtClean="0"/>
              <a:t>‹#›</a:t>
            </a:fld>
            <a:endParaRPr lang="en-US"/>
          </a:p>
        </p:txBody>
      </p:sp>
    </p:spTree>
    <p:extLst>
      <p:ext uri="{BB962C8B-B14F-4D97-AF65-F5344CB8AC3E}">
        <p14:creationId xmlns:p14="http://schemas.microsoft.com/office/powerpoint/2010/main" val="27889628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BD696E-1938-4872-8F16-DF20760F87CB}" type="datetimeFigureOut">
              <a:rPr lang="en-US" smtClean="0"/>
              <a:t>2/26/2019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C94D4B7-34CF-41C7-8E64-368BF380BA28}" type="slidenum">
              <a:rPr lang="en-US" smtClean="0"/>
              <a:t>‹#›</a:t>
            </a:fld>
            <a:endParaRPr lang="en-US"/>
          </a:p>
        </p:txBody>
      </p:sp>
    </p:spTree>
    <p:extLst>
      <p:ext uri="{BB962C8B-B14F-4D97-AF65-F5344CB8AC3E}">
        <p14:creationId xmlns:p14="http://schemas.microsoft.com/office/powerpoint/2010/main" val="31614087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BD696E-1938-4872-8F16-DF20760F87CB}" type="datetimeFigureOut">
              <a:rPr lang="en-US" smtClean="0"/>
              <a:t>2/26/2019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94D4B7-34CF-41C7-8E64-368BF380BA28}" type="slidenum">
              <a:rPr lang="en-US" smtClean="0"/>
              <a:t>‹#›</a:t>
            </a:fld>
            <a:endParaRPr lang="en-US"/>
          </a:p>
        </p:txBody>
      </p:sp>
    </p:spTree>
    <p:extLst>
      <p:ext uri="{BB962C8B-B14F-4D97-AF65-F5344CB8AC3E}">
        <p14:creationId xmlns:p14="http://schemas.microsoft.com/office/powerpoint/2010/main" val="9837582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BD696E-1938-4872-8F16-DF20760F87CB}" type="datetimeFigureOut">
              <a:rPr lang="en-US" smtClean="0"/>
              <a:t>2/26/2019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94D4B7-34CF-41C7-8E64-368BF380BA28}" type="slidenum">
              <a:rPr lang="en-US" smtClean="0"/>
              <a:t>‹#›</a:t>
            </a:fld>
            <a:endParaRPr lang="en-US"/>
          </a:p>
        </p:txBody>
      </p:sp>
    </p:spTree>
    <p:extLst>
      <p:ext uri="{BB962C8B-B14F-4D97-AF65-F5344CB8AC3E}">
        <p14:creationId xmlns:p14="http://schemas.microsoft.com/office/powerpoint/2010/main" val="41703545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BD696E-1938-4872-8F16-DF20760F87CB}" type="datetimeFigureOut">
              <a:rPr lang="en-US" smtClean="0"/>
              <a:t>2/26/2019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94D4B7-34CF-41C7-8E64-368BF380BA28}" type="slidenum">
              <a:rPr lang="en-US" smtClean="0"/>
              <a:t>‹#›</a:t>
            </a:fld>
            <a:endParaRPr lang="en-US"/>
          </a:p>
        </p:txBody>
      </p:sp>
    </p:spTree>
    <p:extLst>
      <p:ext uri="{BB962C8B-B14F-4D97-AF65-F5344CB8AC3E}">
        <p14:creationId xmlns:p14="http://schemas.microsoft.com/office/powerpoint/2010/main" val="11976749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4"/>
          <p:cNvSpPr>
            <a:spLocks/>
          </p:cNvSpPr>
          <p:nvPr/>
        </p:nvSpPr>
        <p:spPr bwMode="auto">
          <a:xfrm>
            <a:off x="6684639" y="2843931"/>
            <a:ext cx="175832" cy="120650"/>
          </a:xfrm>
          <a:custGeom>
            <a:avLst/>
            <a:gdLst>
              <a:gd name="T0" fmla="*/ 20 w 120"/>
              <a:gd name="T1" fmla="*/ 40 h 76"/>
              <a:gd name="T2" fmla="*/ 64 w 120"/>
              <a:gd name="T3" fmla="*/ 24 h 76"/>
              <a:gd name="T4" fmla="*/ 92 w 120"/>
              <a:gd name="T5" fmla="*/ 0 h 76"/>
              <a:gd name="T6" fmla="*/ 96 w 120"/>
              <a:gd name="T7" fmla="*/ 16 h 76"/>
              <a:gd name="T8" fmla="*/ 120 w 120"/>
              <a:gd name="T9" fmla="*/ 3 h 76"/>
              <a:gd name="T10" fmla="*/ 85 w 120"/>
              <a:gd name="T11" fmla="*/ 37 h 76"/>
              <a:gd name="T12" fmla="*/ 44 w 120"/>
              <a:gd name="T13" fmla="*/ 56 h 76"/>
              <a:gd name="T14" fmla="*/ 16 w 120"/>
              <a:gd name="T15" fmla="*/ 76 h 76"/>
              <a:gd name="T16" fmla="*/ 0 w 120"/>
              <a:gd name="T17" fmla="*/ 76 h 76"/>
              <a:gd name="T18" fmla="*/ 20 w 120"/>
              <a:gd name="T19" fmla="*/ 40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0" h="76">
                <a:moveTo>
                  <a:pt x="20" y="40"/>
                </a:moveTo>
                <a:lnTo>
                  <a:pt x="64" y="24"/>
                </a:lnTo>
                <a:lnTo>
                  <a:pt x="92" y="0"/>
                </a:lnTo>
                <a:lnTo>
                  <a:pt x="96" y="16"/>
                </a:lnTo>
                <a:lnTo>
                  <a:pt x="120" y="3"/>
                </a:lnTo>
                <a:lnTo>
                  <a:pt x="85" y="37"/>
                </a:lnTo>
                <a:lnTo>
                  <a:pt x="44" y="56"/>
                </a:lnTo>
                <a:lnTo>
                  <a:pt x="16" y="76"/>
                </a:lnTo>
                <a:lnTo>
                  <a:pt x="0" y="76"/>
                </a:lnTo>
                <a:lnTo>
                  <a:pt x="20" y="40"/>
                </a:lnTo>
                <a:close/>
              </a:path>
            </a:pathLst>
          </a:custGeom>
          <a:solidFill>
            <a:srgbClr val="002060"/>
          </a:solid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p>
        </p:txBody>
      </p:sp>
      <p:sp>
        <p:nvSpPr>
          <p:cNvPr id="7" name="Freeform 5"/>
          <p:cNvSpPr>
            <a:spLocks/>
          </p:cNvSpPr>
          <p:nvPr/>
        </p:nvSpPr>
        <p:spPr bwMode="auto">
          <a:xfrm>
            <a:off x="6012084" y="2275606"/>
            <a:ext cx="682813" cy="676275"/>
          </a:xfrm>
          <a:custGeom>
            <a:avLst/>
            <a:gdLst>
              <a:gd name="T0" fmla="*/ 277 w 466"/>
              <a:gd name="T1" fmla="*/ 24 h 426"/>
              <a:gd name="T2" fmla="*/ 237 w 466"/>
              <a:gd name="T3" fmla="*/ 44 h 426"/>
              <a:gd name="T4" fmla="*/ 209 w 466"/>
              <a:gd name="T5" fmla="*/ 84 h 426"/>
              <a:gd name="T6" fmla="*/ 198 w 466"/>
              <a:gd name="T7" fmla="*/ 125 h 426"/>
              <a:gd name="T8" fmla="*/ 170 w 466"/>
              <a:gd name="T9" fmla="*/ 165 h 426"/>
              <a:gd name="T10" fmla="*/ 186 w 466"/>
              <a:gd name="T11" fmla="*/ 185 h 426"/>
              <a:gd name="T12" fmla="*/ 186 w 466"/>
              <a:gd name="T13" fmla="*/ 213 h 426"/>
              <a:gd name="T14" fmla="*/ 170 w 466"/>
              <a:gd name="T15" fmla="*/ 241 h 426"/>
              <a:gd name="T16" fmla="*/ 136 w 466"/>
              <a:gd name="T17" fmla="*/ 254 h 426"/>
              <a:gd name="T18" fmla="*/ 105 w 466"/>
              <a:gd name="T19" fmla="*/ 261 h 426"/>
              <a:gd name="T20" fmla="*/ 57 w 466"/>
              <a:gd name="T21" fmla="*/ 266 h 426"/>
              <a:gd name="T22" fmla="*/ 29 w 466"/>
              <a:gd name="T23" fmla="*/ 285 h 426"/>
              <a:gd name="T24" fmla="*/ 9 w 466"/>
              <a:gd name="T25" fmla="*/ 314 h 426"/>
              <a:gd name="T26" fmla="*/ 20 w 466"/>
              <a:gd name="T27" fmla="*/ 322 h 426"/>
              <a:gd name="T28" fmla="*/ 32 w 466"/>
              <a:gd name="T29" fmla="*/ 326 h 426"/>
              <a:gd name="T30" fmla="*/ 32 w 466"/>
              <a:gd name="T31" fmla="*/ 354 h 426"/>
              <a:gd name="T32" fmla="*/ 25 w 466"/>
              <a:gd name="T33" fmla="*/ 377 h 426"/>
              <a:gd name="T34" fmla="*/ 0 w 466"/>
              <a:gd name="T35" fmla="*/ 414 h 426"/>
              <a:gd name="T36" fmla="*/ 9 w 466"/>
              <a:gd name="T37" fmla="*/ 426 h 426"/>
              <a:gd name="T38" fmla="*/ 318 w 466"/>
              <a:gd name="T39" fmla="*/ 346 h 426"/>
              <a:gd name="T40" fmla="*/ 342 w 466"/>
              <a:gd name="T41" fmla="*/ 374 h 426"/>
              <a:gd name="T42" fmla="*/ 358 w 466"/>
              <a:gd name="T43" fmla="*/ 377 h 426"/>
              <a:gd name="T44" fmla="*/ 366 w 466"/>
              <a:gd name="T45" fmla="*/ 398 h 426"/>
              <a:gd name="T46" fmla="*/ 378 w 466"/>
              <a:gd name="T47" fmla="*/ 414 h 426"/>
              <a:gd name="T48" fmla="*/ 450 w 466"/>
              <a:gd name="T49" fmla="*/ 423 h 426"/>
              <a:gd name="T50" fmla="*/ 463 w 466"/>
              <a:gd name="T51" fmla="*/ 395 h 426"/>
              <a:gd name="T52" fmla="*/ 454 w 466"/>
              <a:gd name="T53" fmla="*/ 395 h 426"/>
              <a:gd name="T54" fmla="*/ 466 w 466"/>
              <a:gd name="T55" fmla="*/ 374 h 426"/>
              <a:gd name="T56" fmla="*/ 454 w 466"/>
              <a:gd name="T57" fmla="*/ 366 h 426"/>
              <a:gd name="T58" fmla="*/ 443 w 466"/>
              <a:gd name="T59" fmla="*/ 305 h 426"/>
              <a:gd name="T60" fmla="*/ 431 w 466"/>
              <a:gd name="T61" fmla="*/ 233 h 426"/>
              <a:gd name="T62" fmla="*/ 415 w 466"/>
              <a:gd name="T63" fmla="*/ 165 h 426"/>
              <a:gd name="T64" fmla="*/ 403 w 466"/>
              <a:gd name="T65" fmla="*/ 153 h 426"/>
              <a:gd name="T66" fmla="*/ 390 w 466"/>
              <a:gd name="T67" fmla="*/ 100 h 426"/>
              <a:gd name="T68" fmla="*/ 362 w 466"/>
              <a:gd name="T69" fmla="*/ 52 h 426"/>
              <a:gd name="T70" fmla="*/ 358 w 466"/>
              <a:gd name="T71" fmla="*/ 0 h 426"/>
              <a:gd name="T72" fmla="*/ 277 w 466"/>
              <a:gd name="T73" fmla="*/ 24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466" h="426">
                <a:moveTo>
                  <a:pt x="277" y="24"/>
                </a:moveTo>
                <a:lnTo>
                  <a:pt x="237" y="44"/>
                </a:lnTo>
                <a:lnTo>
                  <a:pt x="209" y="84"/>
                </a:lnTo>
                <a:lnTo>
                  <a:pt x="198" y="125"/>
                </a:lnTo>
                <a:lnTo>
                  <a:pt x="170" y="165"/>
                </a:lnTo>
                <a:lnTo>
                  <a:pt x="186" y="185"/>
                </a:lnTo>
                <a:lnTo>
                  <a:pt x="186" y="213"/>
                </a:lnTo>
                <a:lnTo>
                  <a:pt x="170" y="241"/>
                </a:lnTo>
                <a:lnTo>
                  <a:pt x="136" y="254"/>
                </a:lnTo>
                <a:lnTo>
                  <a:pt x="105" y="261"/>
                </a:lnTo>
                <a:lnTo>
                  <a:pt x="57" y="266"/>
                </a:lnTo>
                <a:lnTo>
                  <a:pt x="29" y="285"/>
                </a:lnTo>
                <a:lnTo>
                  <a:pt x="9" y="314"/>
                </a:lnTo>
                <a:lnTo>
                  <a:pt x="20" y="322"/>
                </a:lnTo>
                <a:lnTo>
                  <a:pt x="32" y="326"/>
                </a:lnTo>
                <a:lnTo>
                  <a:pt x="32" y="354"/>
                </a:lnTo>
                <a:lnTo>
                  <a:pt x="25" y="377"/>
                </a:lnTo>
                <a:lnTo>
                  <a:pt x="0" y="414"/>
                </a:lnTo>
                <a:lnTo>
                  <a:pt x="9" y="426"/>
                </a:lnTo>
                <a:lnTo>
                  <a:pt x="318" y="346"/>
                </a:lnTo>
                <a:lnTo>
                  <a:pt x="342" y="374"/>
                </a:lnTo>
                <a:lnTo>
                  <a:pt x="358" y="377"/>
                </a:lnTo>
                <a:lnTo>
                  <a:pt x="366" y="398"/>
                </a:lnTo>
                <a:lnTo>
                  <a:pt x="378" y="414"/>
                </a:lnTo>
                <a:lnTo>
                  <a:pt x="450" y="423"/>
                </a:lnTo>
                <a:lnTo>
                  <a:pt x="463" y="395"/>
                </a:lnTo>
                <a:lnTo>
                  <a:pt x="454" y="395"/>
                </a:lnTo>
                <a:lnTo>
                  <a:pt x="466" y="374"/>
                </a:lnTo>
                <a:lnTo>
                  <a:pt x="454" y="366"/>
                </a:lnTo>
                <a:lnTo>
                  <a:pt x="443" y="305"/>
                </a:lnTo>
                <a:lnTo>
                  <a:pt x="431" y="233"/>
                </a:lnTo>
                <a:lnTo>
                  <a:pt x="415" y="165"/>
                </a:lnTo>
                <a:lnTo>
                  <a:pt x="403" y="153"/>
                </a:lnTo>
                <a:lnTo>
                  <a:pt x="390" y="100"/>
                </a:lnTo>
                <a:lnTo>
                  <a:pt x="362" y="52"/>
                </a:lnTo>
                <a:lnTo>
                  <a:pt x="358" y="0"/>
                </a:lnTo>
                <a:lnTo>
                  <a:pt x="277" y="24"/>
                </a:lnTo>
                <a:close/>
              </a:path>
            </a:pathLst>
          </a:custGeom>
          <a:solidFill>
            <a:srgbClr val="002060"/>
          </a:solid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p>
        </p:txBody>
      </p:sp>
      <p:sp>
        <p:nvSpPr>
          <p:cNvPr id="8" name="Freeform 6"/>
          <p:cNvSpPr>
            <a:spLocks/>
          </p:cNvSpPr>
          <p:nvPr/>
        </p:nvSpPr>
        <p:spPr bwMode="auto">
          <a:xfrm>
            <a:off x="6579140" y="3475756"/>
            <a:ext cx="46888" cy="146050"/>
          </a:xfrm>
          <a:custGeom>
            <a:avLst/>
            <a:gdLst>
              <a:gd name="T0" fmla="*/ 0 w 32"/>
              <a:gd name="T1" fmla="*/ 48 h 92"/>
              <a:gd name="T2" fmla="*/ 16 w 32"/>
              <a:gd name="T3" fmla="*/ 92 h 92"/>
              <a:gd name="T4" fmla="*/ 23 w 32"/>
              <a:gd name="T5" fmla="*/ 80 h 92"/>
              <a:gd name="T6" fmla="*/ 19 w 32"/>
              <a:gd name="T7" fmla="*/ 44 h 92"/>
              <a:gd name="T8" fmla="*/ 32 w 32"/>
              <a:gd name="T9" fmla="*/ 48 h 92"/>
              <a:gd name="T10" fmla="*/ 32 w 32"/>
              <a:gd name="T11" fmla="*/ 0 h 92"/>
              <a:gd name="T12" fmla="*/ 3 w 32"/>
              <a:gd name="T13" fmla="*/ 8 h 92"/>
              <a:gd name="T14" fmla="*/ 0 w 32"/>
              <a:gd name="T15" fmla="*/ 48 h 9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2" h="92">
                <a:moveTo>
                  <a:pt x="0" y="48"/>
                </a:moveTo>
                <a:lnTo>
                  <a:pt x="16" y="92"/>
                </a:lnTo>
                <a:lnTo>
                  <a:pt x="23" y="80"/>
                </a:lnTo>
                <a:lnTo>
                  <a:pt x="19" y="44"/>
                </a:lnTo>
                <a:lnTo>
                  <a:pt x="32" y="48"/>
                </a:lnTo>
                <a:lnTo>
                  <a:pt x="32" y="0"/>
                </a:lnTo>
                <a:lnTo>
                  <a:pt x="3" y="8"/>
                </a:lnTo>
                <a:lnTo>
                  <a:pt x="0" y="48"/>
                </a:lnTo>
                <a:close/>
              </a:path>
            </a:pathLst>
          </a:custGeom>
          <a:solidFill>
            <a:schemeClr val="accent6"/>
          </a:solid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p>
        </p:txBody>
      </p:sp>
      <p:sp>
        <p:nvSpPr>
          <p:cNvPr id="9" name="Freeform 7"/>
          <p:cNvSpPr>
            <a:spLocks/>
          </p:cNvSpPr>
          <p:nvPr/>
        </p:nvSpPr>
        <p:spPr bwMode="auto">
          <a:xfrm>
            <a:off x="5947612" y="2824881"/>
            <a:ext cx="649111" cy="503238"/>
          </a:xfrm>
          <a:custGeom>
            <a:avLst/>
            <a:gdLst>
              <a:gd name="T0" fmla="*/ 44 w 443"/>
              <a:gd name="T1" fmla="*/ 317 h 317"/>
              <a:gd name="T2" fmla="*/ 125 w 443"/>
              <a:gd name="T3" fmla="*/ 298 h 317"/>
              <a:gd name="T4" fmla="*/ 386 w 443"/>
              <a:gd name="T5" fmla="*/ 237 h 317"/>
              <a:gd name="T6" fmla="*/ 394 w 443"/>
              <a:gd name="T7" fmla="*/ 213 h 317"/>
              <a:gd name="T8" fmla="*/ 418 w 443"/>
              <a:gd name="T9" fmla="*/ 217 h 317"/>
              <a:gd name="T10" fmla="*/ 426 w 443"/>
              <a:gd name="T11" fmla="*/ 197 h 317"/>
              <a:gd name="T12" fmla="*/ 426 w 443"/>
              <a:gd name="T13" fmla="*/ 188 h 317"/>
              <a:gd name="T14" fmla="*/ 443 w 443"/>
              <a:gd name="T15" fmla="*/ 169 h 317"/>
              <a:gd name="T16" fmla="*/ 434 w 443"/>
              <a:gd name="T17" fmla="*/ 156 h 317"/>
              <a:gd name="T18" fmla="*/ 426 w 443"/>
              <a:gd name="T19" fmla="*/ 156 h 317"/>
              <a:gd name="T20" fmla="*/ 415 w 443"/>
              <a:gd name="T21" fmla="*/ 149 h 317"/>
              <a:gd name="T22" fmla="*/ 422 w 443"/>
              <a:gd name="T23" fmla="*/ 128 h 317"/>
              <a:gd name="T24" fmla="*/ 410 w 443"/>
              <a:gd name="T25" fmla="*/ 116 h 317"/>
              <a:gd name="T26" fmla="*/ 415 w 443"/>
              <a:gd name="T27" fmla="*/ 96 h 317"/>
              <a:gd name="T28" fmla="*/ 415 w 443"/>
              <a:gd name="T29" fmla="*/ 80 h 317"/>
              <a:gd name="T30" fmla="*/ 422 w 443"/>
              <a:gd name="T31" fmla="*/ 68 h 317"/>
              <a:gd name="T32" fmla="*/ 410 w 443"/>
              <a:gd name="T33" fmla="*/ 52 h 317"/>
              <a:gd name="T34" fmla="*/ 402 w 443"/>
              <a:gd name="T35" fmla="*/ 31 h 317"/>
              <a:gd name="T36" fmla="*/ 386 w 443"/>
              <a:gd name="T37" fmla="*/ 28 h 317"/>
              <a:gd name="T38" fmla="*/ 362 w 443"/>
              <a:gd name="T39" fmla="*/ 0 h 317"/>
              <a:gd name="T40" fmla="*/ 53 w 443"/>
              <a:gd name="T41" fmla="*/ 80 h 317"/>
              <a:gd name="T42" fmla="*/ 44 w 443"/>
              <a:gd name="T43" fmla="*/ 68 h 317"/>
              <a:gd name="T44" fmla="*/ 0 w 443"/>
              <a:gd name="T45" fmla="*/ 96 h 317"/>
              <a:gd name="T46" fmla="*/ 28 w 443"/>
              <a:gd name="T47" fmla="*/ 248 h 317"/>
              <a:gd name="T48" fmla="*/ 44 w 443"/>
              <a:gd name="T49" fmla="*/ 317 h 3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443" h="317">
                <a:moveTo>
                  <a:pt x="44" y="317"/>
                </a:moveTo>
                <a:lnTo>
                  <a:pt x="125" y="298"/>
                </a:lnTo>
                <a:lnTo>
                  <a:pt x="386" y="237"/>
                </a:lnTo>
                <a:lnTo>
                  <a:pt x="394" y="213"/>
                </a:lnTo>
                <a:lnTo>
                  <a:pt x="418" y="217"/>
                </a:lnTo>
                <a:lnTo>
                  <a:pt x="426" y="197"/>
                </a:lnTo>
                <a:lnTo>
                  <a:pt x="426" y="188"/>
                </a:lnTo>
                <a:lnTo>
                  <a:pt x="443" y="169"/>
                </a:lnTo>
                <a:lnTo>
                  <a:pt x="434" y="156"/>
                </a:lnTo>
                <a:lnTo>
                  <a:pt x="426" y="156"/>
                </a:lnTo>
                <a:lnTo>
                  <a:pt x="415" y="149"/>
                </a:lnTo>
                <a:lnTo>
                  <a:pt x="422" y="128"/>
                </a:lnTo>
                <a:lnTo>
                  <a:pt x="410" y="116"/>
                </a:lnTo>
                <a:lnTo>
                  <a:pt x="415" y="96"/>
                </a:lnTo>
                <a:lnTo>
                  <a:pt x="415" y="80"/>
                </a:lnTo>
                <a:lnTo>
                  <a:pt x="422" y="68"/>
                </a:lnTo>
                <a:lnTo>
                  <a:pt x="410" y="52"/>
                </a:lnTo>
                <a:lnTo>
                  <a:pt x="402" y="31"/>
                </a:lnTo>
                <a:lnTo>
                  <a:pt x="386" y="28"/>
                </a:lnTo>
                <a:lnTo>
                  <a:pt x="362" y="0"/>
                </a:lnTo>
                <a:lnTo>
                  <a:pt x="53" y="80"/>
                </a:lnTo>
                <a:lnTo>
                  <a:pt x="44" y="68"/>
                </a:lnTo>
                <a:lnTo>
                  <a:pt x="0" y="96"/>
                </a:lnTo>
                <a:lnTo>
                  <a:pt x="28" y="248"/>
                </a:lnTo>
                <a:lnTo>
                  <a:pt x="44" y="317"/>
                </a:lnTo>
                <a:close/>
              </a:path>
            </a:pathLst>
          </a:custGeom>
          <a:solidFill>
            <a:schemeClr val="accent6">
              <a:lumMod val="75000"/>
            </a:schemeClr>
          </a:solid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p>
        </p:txBody>
      </p:sp>
      <p:sp>
        <p:nvSpPr>
          <p:cNvPr id="10" name="Freeform 8"/>
          <p:cNvSpPr>
            <a:spLocks/>
          </p:cNvSpPr>
          <p:nvPr/>
        </p:nvSpPr>
        <p:spPr bwMode="auto">
          <a:xfrm>
            <a:off x="6809187" y="2689944"/>
            <a:ext cx="80589" cy="96838"/>
          </a:xfrm>
          <a:custGeom>
            <a:avLst/>
            <a:gdLst>
              <a:gd name="T0" fmla="*/ 0 w 55"/>
              <a:gd name="T1" fmla="*/ 12 h 61"/>
              <a:gd name="T2" fmla="*/ 19 w 55"/>
              <a:gd name="T3" fmla="*/ 61 h 61"/>
              <a:gd name="T4" fmla="*/ 51 w 55"/>
              <a:gd name="T5" fmla="*/ 44 h 61"/>
              <a:gd name="T6" fmla="*/ 51 w 55"/>
              <a:gd name="T7" fmla="*/ 33 h 61"/>
              <a:gd name="T8" fmla="*/ 55 w 55"/>
              <a:gd name="T9" fmla="*/ 21 h 61"/>
              <a:gd name="T10" fmla="*/ 47 w 55"/>
              <a:gd name="T11" fmla="*/ 12 h 61"/>
              <a:gd name="T12" fmla="*/ 39 w 55"/>
              <a:gd name="T13" fmla="*/ 12 h 61"/>
              <a:gd name="T14" fmla="*/ 31 w 55"/>
              <a:gd name="T15" fmla="*/ 0 h 61"/>
              <a:gd name="T16" fmla="*/ 0 w 55"/>
              <a:gd name="T17" fmla="*/ 12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5" h="61">
                <a:moveTo>
                  <a:pt x="0" y="12"/>
                </a:moveTo>
                <a:lnTo>
                  <a:pt x="19" y="61"/>
                </a:lnTo>
                <a:lnTo>
                  <a:pt x="51" y="44"/>
                </a:lnTo>
                <a:lnTo>
                  <a:pt x="51" y="33"/>
                </a:lnTo>
                <a:lnTo>
                  <a:pt x="55" y="21"/>
                </a:lnTo>
                <a:lnTo>
                  <a:pt x="47" y="12"/>
                </a:lnTo>
                <a:lnTo>
                  <a:pt x="39" y="12"/>
                </a:lnTo>
                <a:lnTo>
                  <a:pt x="31" y="0"/>
                </a:lnTo>
                <a:lnTo>
                  <a:pt x="0" y="12"/>
                </a:lnTo>
                <a:close/>
              </a:path>
            </a:pathLst>
          </a:custGeom>
          <a:solidFill>
            <a:srgbClr val="002060"/>
          </a:solid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p>
        </p:txBody>
      </p:sp>
      <p:sp>
        <p:nvSpPr>
          <p:cNvPr id="11" name="Freeform 9"/>
          <p:cNvSpPr>
            <a:spLocks/>
          </p:cNvSpPr>
          <p:nvPr/>
        </p:nvSpPr>
        <p:spPr bwMode="auto">
          <a:xfrm>
            <a:off x="6661195" y="2708994"/>
            <a:ext cx="175832" cy="193675"/>
          </a:xfrm>
          <a:custGeom>
            <a:avLst/>
            <a:gdLst>
              <a:gd name="T0" fmla="*/ 20 w 120"/>
              <a:gd name="T1" fmla="*/ 122 h 122"/>
              <a:gd name="T2" fmla="*/ 120 w 120"/>
              <a:gd name="T3" fmla="*/ 49 h 122"/>
              <a:gd name="T4" fmla="*/ 101 w 120"/>
              <a:gd name="T5" fmla="*/ 0 h 122"/>
              <a:gd name="T6" fmla="*/ 0 w 120"/>
              <a:gd name="T7" fmla="*/ 32 h 122"/>
              <a:gd name="T8" fmla="*/ 11 w 120"/>
              <a:gd name="T9" fmla="*/ 93 h 122"/>
              <a:gd name="T10" fmla="*/ 23 w 120"/>
              <a:gd name="T11" fmla="*/ 101 h 122"/>
              <a:gd name="T12" fmla="*/ 11 w 120"/>
              <a:gd name="T13" fmla="*/ 122 h 122"/>
              <a:gd name="T14" fmla="*/ 20 w 120"/>
              <a:gd name="T15" fmla="*/ 122 h 12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0" h="122">
                <a:moveTo>
                  <a:pt x="20" y="122"/>
                </a:moveTo>
                <a:lnTo>
                  <a:pt x="120" y="49"/>
                </a:lnTo>
                <a:lnTo>
                  <a:pt x="101" y="0"/>
                </a:lnTo>
                <a:lnTo>
                  <a:pt x="0" y="32"/>
                </a:lnTo>
                <a:lnTo>
                  <a:pt x="11" y="93"/>
                </a:lnTo>
                <a:lnTo>
                  <a:pt x="23" y="101"/>
                </a:lnTo>
                <a:lnTo>
                  <a:pt x="11" y="122"/>
                </a:lnTo>
                <a:lnTo>
                  <a:pt x="20" y="122"/>
                </a:lnTo>
                <a:close/>
              </a:path>
            </a:pathLst>
          </a:custGeom>
          <a:solidFill>
            <a:srgbClr val="002060"/>
          </a:solid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p>
        </p:txBody>
      </p:sp>
      <p:sp>
        <p:nvSpPr>
          <p:cNvPr id="12" name="Freeform 10"/>
          <p:cNvSpPr>
            <a:spLocks/>
          </p:cNvSpPr>
          <p:nvPr/>
        </p:nvSpPr>
        <p:spPr bwMode="auto">
          <a:xfrm>
            <a:off x="6643612" y="2529606"/>
            <a:ext cx="364850" cy="230188"/>
          </a:xfrm>
          <a:custGeom>
            <a:avLst/>
            <a:gdLst>
              <a:gd name="T0" fmla="*/ 48 w 249"/>
              <a:gd name="T1" fmla="*/ 53 h 145"/>
              <a:gd name="T2" fmla="*/ 116 w 249"/>
              <a:gd name="T3" fmla="*/ 25 h 145"/>
              <a:gd name="T4" fmla="*/ 132 w 249"/>
              <a:gd name="T5" fmla="*/ 5 h 145"/>
              <a:gd name="T6" fmla="*/ 152 w 249"/>
              <a:gd name="T7" fmla="*/ 0 h 145"/>
              <a:gd name="T8" fmla="*/ 152 w 249"/>
              <a:gd name="T9" fmla="*/ 13 h 145"/>
              <a:gd name="T10" fmla="*/ 160 w 249"/>
              <a:gd name="T11" fmla="*/ 21 h 145"/>
              <a:gd name="T12" fmla="*/ 168 w 249"/>
              <a:gd name="T13" fmla="*/ 25 h 145"/>
              <a:gd name="T14" fmla="*/ 180 w 249"/>
              <a:gd name="T15" fmla="*/ 25 h 145"/>
              <a:gd name="T16" fmla="*/ 168 w 249"/>
              <a:gd name="T17" fmla="*/ 33 h 145"/>
              <a:gd name="T18" fmla="*/ 164 w 249"/>
              <a:gd name="T19" fmla="*/ 46 h 145"/>
              <a:gd name="T20" fmla="*/ 164 w 249"/>
              <a:gd name="T21" fmla="*/ 53 h 145"/>
              <a:gd name="T22" fmla="*/ 180 w 249"/>
              <a:gd name="T23" fmla="*/ 62 h 145"/>
              <a:gd name="T24" fmla="*/ 185 w 249"/>
              <a:gd name="T25" fmla="*/ 62 h 145"/>
              <a:gd name="T26" fmla="*/ 192 w 249"/>
              <a:gd name="T27" fmla="*/ 73 h 145"/>
              <a:gd name="T28" fmla="*/ 201 w 249"/>
              <a:gd name="T29" fmla="*/ 94 h 145"/>
              <a:gd name="T30" fmla="*/ 229 w 249"/>
              <a:gd name="T31" fmla="*/ 94 h 145"/>
              <a:gd name="T32" fmla="*/ 240 w 249"/>
              <a:gd name="T33" fmla="*/ 85 h 145"/>
              <a:gd name="T34" fmla="*/ 233 w 249"/>
              <a:gd name="T35" fmla="*/ 73 h 145"/>
              <a:gd name="T36" fmla="*/ 224 w 249"/>
              <a:gd name="T37" fmla="*/ 65 h 145"/>
              <a:gd name="T38" fmla="*/ 224 w 249"/>
              <a:gd name="T39" fmla="*/ 62 h 145"/>
              <a:gd name="T40" fmla="*/ 240 w 249"/>
              <a:gd name="T41" fmla="*/ 73 h 145"/>
              <a:gd name="T42" fmla="*/ 249 w 249"/>
              <a:gd name="T43" fmla="*/ 81 h 145"/>
              <a:gd name="T44" fmla="*/ 249 w 249"/>
              <a:gd name="T45" fmla="*/ 94 h 145"/>
              <a:gd name="T46" fmla="*/ 220 w 249"/>
              <a:gd name="T47" fmla="*/ 106 h 145"/>
              <a:gd name="T48" fmla="*/ 212 w 249"/>
              <a:gd name="T49" fmla="*/ 122 h 145"/>
              <a:gd name="T50" fmla="*/ 201 w 249"/>
              <a:gd name="T51" fmla="*/ 106 h 145"/>
              <a:gd name="T52" fmla="*/ 192 w 249"/>
              <a:gd name="T53" fmla="*/ 122 h 145"/>
              <a:gd name="T54" fmla="*/ 189 w 249"/>
              <a:gd name="T55" fmla="*/ 134 h 145"/>
              <a:gd name="T56" fmla="*/ 180 w 249"/>
              <a:gd name="T57" fmla="*/ 134 h 145"/>
              <a:gd name="T58" fmla="*/ 160 w 249"/>
              <a:gd name="T59" fmla="*/ 113 h 145"/>
              <a:gd name="T60" fmla="*/ 152 w 249"/>
              <a:gd name="T61" fmla="*/ 113 h 145"/>
              <a:gd name="T62" fmla="*/ 144 w 249"/>
              <a:gd name="T63" fmla="*/ 101 h 145"/>
              <a:gd name="T64" fmla="*/ 113 w 249"/>
              <a:gd name="T65" fmla="*/ 113 h 145"/>
              <a:gd name="T66" fmla="*/ 12 w 249"/>
              <a:gd name="T67" fmla="*/ 145 h 145"/>
              <a:gd name="T68" fmla="*/ 0 w 249"/>
              <a:gd name="T69" fmla="*/ 73 h 145"/>
              <a:gd name="T70" fmla="*/ 48 w 249"/>
              <a:gd name="T71" fmla="*/ 53 h 1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49" h="145">
                <a:moveTo>
                  <a:pt x="48" y="53"/>
                </a:moveTo>
                <a:lnTo>
                  <a:pt x="116" y="25"/>
                </a:lnTo>
                <a:lnTo>
                  <a:pt x="132" y="5"/>
                </a:lnTo>
                <a:lnTo>
                  <a:pt x="152" y="0"/>
                </a:lnTo>
                <a:lnTo>
                  <a:pt x="152" y="13"/>
                </a:lnTo>
                <a:lnTo>
                  <a:pt x="160" y="21"/>
                </a:lnTo>
                <a:lnTo>
                  <a:pt x="168" y="25"/>
                </a:lnTo>
                <a:lnTo>
                  <a:pt x="180" y="25"/>
                </a:lnTo>
                <a:lnTo>
                  <a:pt x="168" y="33"/>
                </a:lnTo>
                <a:lnTo>
                  <a:pt x="164" y="46"/>
                </a:lnTo>
                <a:lnTo>
                  <a:pt x="164" y="53"/>
                </a:lnTo>
                <a:lnTo>
                  <a:pt x="180" y="62"/>
                </a:lnTo>
                <a:lnTo>
                  <a:pt x="185" y="62"/>
                </a:lnTo>
                <a:lnTo>
                  <a:pt x="192" y="73"/>
                </a:lnTo>
                <a:lnTo>
                  <a:pt x="201" y="94"/>
                </a:lnTo>
                <a:lnTo>
                  <a:pt x="229" y="94"/>
                </a:lnTo>
                <a:lnTo>
                  <a:pt x="240" y="85"/>
                </a:lnTo>
                <a:lnTo>
                  <a:pt x="233" y="73"/>
                </a:lnTo>
                <a:lnTo>
                  <a:pt x="224" y="65"/>
                </a:lnTo>
                <a:lnTo>
                  <a:pt x="224" y="62"/>
                </a:lnTo>
                <a:lnTo>
                  <a:pt x="240" y="73"/>
                </a:lnTo>
                <a:lnTo>
                  <a:pt x="249" y="81"/>
                </a:lnTo>
                <a:lnTo>
                  <a:pt x="249" y="94"/>
                </a:lnTo>
                <a:lnTo>
                  <a:pt x="220" y="106"/>
                </a:lnTo>
                <a:lnTo>
                  <a:pt x="212" y="122"/>
                </a:lnTo>
                <a:lnTo>
                  <a:pt x="201" y="106"/>
                </a:lnTo>
                <a:lnTo>
                  <a:pt x="192" y="122"/>
                </a:lnTo>
                <a:lnTo>
                  <a:pt x="189" y="134"/>
                </a:lnTo>
                <a:lnTo>
                  <a:pt x="180" y="134"/>
                </a:lnTo>
                <a:lnTo>
                  <a:pt x="160" y="113"/>
                </a:lnTo>
                <a:lnTo>
                  <a:pt x="152" y="113"/>
                </a:lnTo>
                <a:lnTo>
                  <a:pt x="144" y="101"/>
                </a:lnTo>
                <a:lnTo>
                  <a:pt x="113" y="113"/>
                </a:lnTo>
                <a:lnTo>
                  <a:pt x="12" y="145"/>
                </a:lnTo>
                <a:lnTo>
                  <a:pt x="0" y="73"/>
                </a:lnTo>
                <a:lnTo>
                  <a:pt x="48" y="53"/>
                </a:lnTo>
                <a:close/>
              </a:path>
            </a:pathLst>
          </a:custGeom>
          <a:solidFill>
            <a:srgbClr val="002060"/>
          </a:solid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p>
        </p:txBody>
      </p:sp>
      <p:sp>
        <p:nvSpPr>
          <p:cNvPr id="13" name="Freeform 11"/>
          <p:cNvSpPr>
            <a:spLocks/>
          </p:cNvSpPr>
          <p:nvPr/>
        </p:nvSpPr>
        <p:spPr bwMode="auto">
          <a:xfrm>
            <a:off x="6741785" y="1739031"/>
            <a:ext cx="408808" cy="760413"/>
          </a:xfrm>
          <a:custGeom>
            <a:avLst/>
            <a:gdLst>
              <a:gd name="T0" fmla="*/ 0 w 279"/>
              <a:gd name="T1" fmla="*/ 286 h 479"/>
              <a:gd name="T2" fmla="*/ 85 w 279"/>
              <a:gd name="T3" fmla="*/ 479 h 479"/>
              <a:gd name="T4" fmla="*/ 97 w 279"/>
              <a:gd name="T5" fmla="*/ 479 h 479"/>
              <a:gd name="T6" fmla="*/ 97 w 279"/>
              <a:gd name="T7" fmla="*/ 403 h 479"/>
              <a:gd name="T8" fmla="*/ 93 w 279"/>
              <a:gd name="T9" fmla="*/ 403 h 479"/>
              <a:gd name="T10" fmla="*/ 113 w 279"/>
              <a:gd name="T11" fmla="*/ 359 h 479"/>
              <a:gd name="T12" fmla="*/ 118 w 279"/>
              <a:gd name="T13" fmla="*/ 362 h 479"/>
              <a:gd name="T14" fmla="*/ 138 w 279"/>
              <a:gd name="T15" fmla="*/ 343 h 479"/>
              <a:gd name="T16" fmla="*/ 153 w 279"/>
              <a:gd name="T17" fmla="*/ 306 h 479"/>
              <a:gd name="T18" fmla="*/ 153 w 279"/>
              <a:gd name="T19" fmla="*/ 290 h 479"/>
              <a:gd name="T20" fmla="*/ 157 w 279"/>
              <a:gd name="T21" fmla="*/ 286 h 479"/>
              <a:gd name="T22" fmla="*/ 166 w 279"/>
              <a:gd name="T23" fmla="*/ 281 h 479"/>
              <a:gd name="T24" fmla="*/ 185 w 279"/>
              <a:gd name="T25" fmla="*/ 286 h 479"/>
              <a:gd name="T26" fmla="*/ 206 w 279"/>
              <a:gd name="T27" fmla="*/ 270 h 479"/>
              <a:gd name="T28" fmla="*/ 238 w 279"/>
              <a:gd name="T29" fmla="*/ 209 h 479"/>
              <a:gd name="T30" fmla="*/ 258 w 279"/>
              <a:gd name="T31" fmla="*/ 209 h 479"/>
              <a:gd name="T32" fmla="*/ 274 w 279"/>
              <a:gd name="T33" fmla="*/ 202 h 479"/>
              <a:gd name="T34" fmla="*/ 279 w 279"/>
              <a:gd name="T35" fmla="*/ 177 h 479"/>
              <a:gd name="T36" fmla="*/ 263 w 279"/>
              <a:gd name="T37" fmla="*/ 161 h 479"/>
              <a:gd name="T38" fmla="*/ 254 w 279"/>
              <a:gd name="T39" fmla="*/ 165 h 479"/>
              <a:gd name="T40" fmla="*/ 245 w 279"/>
              <a:gd name="T41" fmla="*/ 145 h 479"/>
              <a:gd name="T42" fmla="*/ 245 w 279"/>
              <a:gd name="T43" fmla="*/ 129 h 479"/>
              <a:gd name="T44" fmla="*/ 226 w 279"/>
              <a:gd name="T45" fmla="*/ 110 h 479"/>
              <a:gd name="T46" fmla="*/ 178 w 279"/>
              <a:gd name="T47" fmla="*/ 16 h 479"/>
              <a:gd name="T48" fmla="*/ 162 w 279"/>
              <a:gd name="T49" fmla="*/ 16 h 479"/>
              <a:gd name="T50" fmla="*/ 145 w 279"/>
              <a:gd name="T51" fmla="*/ 4 h 479"/>
              <a:gd name="T52" fmla="*/ 125 w 279"/>
              <a:gd name="T53" fmla="*/ 0 h 479"/>
              <a:gd name="T54" fmla="*/ 118 w 279"/>
              <a:gd name="T55" fmla="*/ 9 h 479"/>
              <a:gd name="T56" fmla="*/ 113 w 279"/>
              <a:gd name="T57" fmla="*/ 20 h 479"/>
              <a:gd name="T58" fmla="*/ 97 w 279"/>
              <a:gd name="T59" fmla="*/ 25 h 479"/>
              <a:gd name="T60" fmla="*/ 85 w 279"/>
              <a:gd name="T61" fmla="*/ 16 h 479"/>
              <a:gd name="T62" fmla="*/ 73 w 279"/>
              <a:gd name="T63" fmla="*/ 16 h 479"/>
              <a:gd name="T64" fmla="*/ 41 w 279"/>
              <a:gd name="T65" fmla="*/ 129 h 479"/>
              <a:gd name="T66" fmla="*/ 41 w 279"/>
              <a:gd name="T67" fmla="*/ 209 h 479"/>
              <a:gd name="T68" fmla="*/ 28 w 279"/>
              <a:gd name="T69" fmla="*/ 226 h 479"/>
              <a:gd name="T70" fmla="*/ 25 w 279"/>
              <a:gd name="T71" fmla="*/ 242 h 479"/>
              <a:gd name="T72" fmla="*/ 17 w 279"/>
              <a:gd name="T73" fmla="*/ 249 h 479"/>
              <a:gd name="T74" fmla="*/ 17 w 279"/>
              <a:gd name="T75" fmla="*/ 265 h 479"/>
              <a:gd name="T76" fmla="*/ 0 w 279"/>
              <a:gd name="T77" fmla="*/ 286 h 4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79" h="479">
                <a:moveTo>
                  <a:pt x="0" y="286"/>
                </a:moveTo>
                <a:lnTo>
                  <a:pt x="85" y="479"/>
                </a:lnTo>
                <a:lnTo>
                  <a:pt x="97" y="479"/>
                </a:lnTo>
                <a:lnTo>
                  <a:pt x="97" y="403"/>
                </a:lnTo>
                <a:lnTo>
                  <a:pt x="93" y="403"/>
                </a:lnTo>
                <a:lnTo>
                  <a:pt x="113" y="359"/>
                </a:lnTo>
                <a:lnTo>
                  <a:pt x="118" y="362"/>
                </a:lnTo>
                <a:lnTo>
                  <a:pt x="138" y="343"/>
                </a:lnTo>
                <a:lnTo>
                  <a:pt x="153" y="306"/>
                </a:lnTo>
                <a:lnTo>
                  <a:pt x="153" y="290"/>
                </a:lnTo>
                <a:lnTo>
                  <a:pt x="157" y="286"/>
                </a:lnTo>
                <a:lnTo>
                  <a:pt x="166" y="281"/>
                </a:lnTo>
                <a:lnTo>
                  <a:pt x="185" y="286"/>
                </a:lnTo>
                <a:lnTo>
                  <a:pt x="206" y="270"/>
                </a:lnTo>
                <a:lnTo>
                  <a:pt x="238" y="209"/>
                </a:lnTo>
                <a:lnTo>
                  <a:pt x="258" y="209"/>
                </a:lnTo>
                <a:lnTo>
                  <a:pt x="274" y="202"/>
                </a:lnTo>
                <a:lnTo>
                  <a:pt x="279" y="177"/>
                </a:lnTo>
                <a:lnTo>
                  <a:pt x="263" y="161"/>
                </a:lnTo>
                <a:lnTo>
                  <a:pt x="254" y="165"/>
                </a:lnTo>
                <a:lnTo>
                  <a:pt x="245" y="145"/>
                </a:lnTo>
                <a:lnTo>
                  <a:pt x="245" y="129"/>
                </a:lnTo>
                <a:lnTo>
                  <a:pt x="226" y="110"/>
                </a:lnTo>
                <a:lnTo>
                  <a:pt x="178" y="16"/>
                </a:lnTo>
                <a:lnTo>
                  <a:pt x="162" y="16"/>
                </a:lnTo>
                <a:lnTo>
                  <a:pt x="145" y="4"/>
                </a:lnTo>
                <a:lnTo>
                  <a:pt x="125" y="0"/>
                </a:lnTo>
                <a:lnTo>
                  <a:pt x="118" y="9"/>
                </a:lnTo>
                <a:lnTo>
                  <a:pt x="113" y="20"/>
                </a:lnTo>
                <a:lnTo>
                  <a:pt x="97" y="25"/>
                </a:lnTo>
                <a:lnTo>
                  <a:pt x="85" y="16"/>
                </a:lnTo>
                <a:lnTo>
                  <a:pt x="73" y="16"/>
                </a:lnTo>
                <a:lnTo>
                  <a:pt x="41" y="129"/>
                </a:lnTo>
                <a:lnTo>
                  <a:pt x="41" y="209"/>
                </a:lnTo>
                <a:lnTo>
                  <a:pt x="28" y="226"/>
                </a:lnTo>
                <a:lnTo>
                  <a:pt x="25" y="242"/>
                </a:lnTo>
                <a:lnTo>
                  <a:pt x="17" y="249"/>
                </a:lnTo>
                <a:lnTo>
                  <a:pt x="17" y="265"/>
                </a:lnTo>
                <a:lnTo>
                  <a:pt x="0" y="286"/>
                </a:lnTo>
                <a:close/>
              </a:path>
            </a:pathLst>
          </a:custGeom>
          <a:solidFill>
            <a:srgbClr val="002060"/>
          </a:solid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p>
        </p:txBody>
      </p:sp>
      <p:sp>
        <p:nvSpPr>
          <p:cNvPr id="14" name="Freeform 12"/>
          <p:cNvSpPr>
            <a:spLocks/>
          </p:cNvSpPr>
          <p:nvPr/>
        </p:nvSpPr>
        <p:spPr bwMode="auto">
          <a:xfrm>
            <a:off x="6677313" y="2193056"/>
            <a:ext cx="189019" cy="420688"/>
          </a:xfrm>
          <a:custGeom>
            <a:avLst/>
            <a:gdLst>
              <a:gd name="T0" fmla="*/ 44 w 129"/>
              <a:gd name="T1" fmla="*/ 0 h 265"/>
              <a:gd name="T2" fmla="*/ 5 w 129"/>
              <a:gd name="T3" fmla="*/ 12 h 265"/>
              <a:gd name="T4" fmla="*/ 25 w 129"/>
              <a:gd name="T5" fmla="*/ 64 h 265"/>
              <a:gd name="T6" fmla="*/ 21 w 129"/>
              <a:gd name="T7" fmla="*/ 85 h 265"/>
              <a:gd name="T8" fmla="*/ 9 w 129"/>
              <a:gd name="T9" fmla="*/ 117 h 265"/>
              <a:gd name="T10" fmla="*/ 9 w 129"/>
              <a:gd name="T11" fmla="*/ 136 h 265"/>
              <a:gd name="T12" fmla="*/ 0 w 129"/>
              <a:gd name="T13" fmla="*/ 177 h 265"/>
              <a:gd name="T14" fmla="*/ 25 w 129"/>
              <a:gd name="T15" fmla="*/ 265 h 265"/>
              <a:gd name="T16" fmla="*/ 93 w 129"/>
              <a:gd name="T17" fmla="*/ 237 h 265"/>
              <a:gd name="T18" fmla="*/ 109 w 129"/>
              <a:gd name="T19" fmla="*/ 217 h 265"/>
              <a:gd name="T20" fmla="*/ 129 w 129"/>
              <a:gd name="T21" fmla="*/ 212 h 265"/>
              <a:gd name="T22" fmla="*/ 129 w 129"/>
              <a:gd name="T23" fmla="*/ 193 h 265"/>
              <a:gd name="T24" fmla="*/ 44 w 129"/>
              <a:gd name="T25" fmla="*/ 0 h 2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9" h="265">
                <a:moveTo>
                  <a:pt x="44" y="0"/>
                </a:moveTo>
                <a:lnTo>
                  <a:pt x="5" y="12"/>
                </a:lnTo>
                <a:lnTo>
                  <a:pt x="25" y="64"/>
                </a:lnTo>
                <a:lnTo>
                  <a:pt x="21" y="85"/>
                </a:lnTo>
                <a:lnTo>
                  <a:pt x="9" y="117"/>
                </a:lnTo>
                <a:lnTo>
                  <a:pt x="9" y="136"/>
                </a:lnTo>
                <a:lnTo>
                  <a:pt x="0" y="177"/>
                </a:lnTo>
                <a:lnTo>
                  <a:pt x="25" y="265"/>
                </a:lnTo>
                <a:lnTo>
                  <a:pt x="93" y="237"/>
                </a:lnTo>
                <a:lnTo>
                  <a:pt x="109" y="217"/>
                </a:lnTo>
                <a:lnTo>
                  <a:pt x="129" y="212"/>
                </a:lnTo>
                <a:lnTo>
                  <a:pt x="129" y="193"/>
                </a:lnTo>
                <a:lnTo>
                  <a:pt x="44" y="0"/>
                </a:lnTo>
                <a:close/>
              </a:path>
            </a:pathLst>
          </a:custGeom>
          <a:solidFill>
            <a:srgbClr val="002060"/>
          </a:solid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p>
        </p:txBody>
      </p:sp>
      <p:sp>
        <p:nvSpPr>
          <p:cNvPr id="15" name="Freeform 13"/>
          <p:cNvSpPr>
            <a:spLocks/>
          </p:cNvSpPr>
          <p:nvPr/>
        </p:nvSpPr>
        <p:spPr bwMode="auto">
          <a:xfrm>
            <a:off x="6536648" y="2212106"/>
            <a:ext cx="177297" cy="433388"/>
          </a:xfrm>
          <a:custGeom>
            <a:avLst/>
            <a:gdLst>
              <a:gd name="T0" fmla="*/ 4 w 121"/>
              <a:gd name="T1" fmla="*/ 92 h 273"/>
              <a:gd name="T2" fmla="*/ 0 w 121"/>
              <a:gd name="T3" fmla="*/ 40 h 273"/>
              <a:gd name="T4" fmla="*/ 101 w 121"/>
              <a:gd name="T5" fmla="*/ 0 h 273"/>
              <a:gd name="T6" fmla="*/ 121 w 121"/>
              <a:gd name="T7" fmla="*/ 52 h 273"/>
              <a:gd name="T8" fmla="*/ 117 w 121"/>
              <a:gd name="T9" fmla="*/ 73 h 273"/>
              <a:gd name="T10" fmla="*/ 105 w 121"/>
              <a:gd name="T11" fmla="*/ 105 h 273"/>
              <a:gd name="T12" fmla="*/ 105 w 121"/>
              <a:gd name="T13" fmla="*/ 124 h 273"/>
              <a:gd name="T14" fmla="*/ 96 w 121"/>
              <a:gd name="T15" fmla="*/ 165 h 273"/>
              <a:gd name="T16" fmla="*/ 121 w 121"/>
              <a:gd name="T17" fmla="*/ 253 h 273"/>
              <a:gd name="T18" fmla="*/ 73 w 121"/>
              <a:gd name="T19" fmla="*/ 273 h 273"/>
              <a:gd name="T20" fmla="*/ 57 w 121"/>
              <a:gd name="T21" fmla="*/ 205 h 273"/>
              <a:gd name="T22" fmla="*/ 45 w 121"/>
              <a:gd name="T23" fmla="*/ 193 h 273"/>
              <a:gd name="T24" fmla="*/ 32 w 121"/>
              <a:gd name="T25" fmla="*/ 140 h 273"/>
              <a:gd name="T26" fmla="*/ 4 w 121"/>
              <a:gd name="T27" fmla="*/ 92 h 2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1" h="273">
                <a:moveTo>
                  <a:pt x="4" y="92"/>
                </a:moveTo>
                <a:lnTo>
                  <a:pt x="0" y="40"/>
                </a:lnTo>
                <a:lnTo>
                  <a:pt x="101" y="0"/>
                </a:lnTo>
                <a:lnTo>
                  <a:pt x="121" y="52"/>
                </a:lnTo>
                <a:lnTo>
                  <a:pt x="117" y="73"/>
                </a:lnTo>
                <a:lnTo>
                  <a:pt x="105" y="105"/>
                </a:lnTo>
                <a:lnTo>
                  <a:pt x="105" y="124"/>
                </a:lnTo>
                <a:lnTo>
                  <a:pt x="96" y="165"/>
                </a:lnTo>
                <a:lnTo>
                  <a:pt x="121" y="253"/>
                </a:lnTo>
                <a:lnTo>
                  <a:pt x="73" y="273"/>
                </a:lnTo>
                <a:lnTo>
                  <a:pt x="57" y="205"/>
                </a:lnTo>
                <a:lnTo>
                  <a:pt x="45" y="193"/>
                </a:lnTo>
                <a:lnTo>
                  <a:pt x="32" y="140"/>
                </a:lnTo>
                <a:lnTo>
                  <a:pt x="4" y="92"/>
                </a:lnTo>
                <a:close/>
              </a:path>
            </a:pathLst>
          </a:custGeom>
          <a:solidFill>
            <a:srgbClr val="002060"/>
          </a:solid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p>
        </p:txBody>
      </p:sp>
      <p:sp>
        <p:nvSpPr>
          <p:cNvPr id="16" name="Freeform 14"/>
          <p:cNvSpPr>
            <a:spLocks/>
          </p:cNvSpPr>
          <p:nvPr/>
        </p:nvSpPr>
        <p:spPr bwMode="auto">
          <a:xfrm>
            <a:off x="5264800" y="2518494"/>
            <a:ext cx="429322" cy="638175"/>
          </a:xfrm>
          <a:custGeom>
            <a:avLst/>
            <a:gdLst>
              <a:gd name="T0" fmla="*/ 293 w 293"/>
              <a:gd name="T1" fmla="*/ 242 h 402"/>
              <a:gd name="T2" fmla="*/ 293 w 293"/>
              <a:gd name="T3" fmla="*/ 221 h 402"/>
              <a:gd name="T4" fmla="*/ 253 w 293"/>
              <a:gd name="T5" fmla="*/ 129 h 402"/>
              <a:gd name="T6" fmla="*/ 233 w 293"/>
              <a:gd name="T7" fmla="*/ 141 h 402"/>
              <a:gd name="T8" fmla="*/ 225 w 293"/>
              <a:gd name="T9" fmla="*/ 169 h 402"/>
              <a:gd name="T10" fmla="*/ 205 w 293"/>
              <a:gd name="T11" fmla="*/ 180 h 402"/>
              <a:gd name="T12" fmla="*/ 185 w 293"/>
              <a:gd name="T13" fmla="*/ 180 h 402"/>
              <a:gd name="T14" fmla="*/ 185 w 293"/>
              <a:gd name="T15" fmla="*/ 152 h 402"/>
              <a:gd name="T16" fmla="*/ 217 w 293"/>
              <a:gd name="T17" fmla="*/ 129 h 402"/>
              <a:gd name="T18" fmla="*/ 209 w 293"/>
              <a:gd name="T19" fmla="*/ 72 h 402"/>
              <a:gd name="T20" fmla="*/ 185 w 293"/>
              <a:gd name="T21" fmla="*/ 20 h 402"/>
              <a:gd name="T22" fmla="*/ 89 w 293"/>
              <a:gd name="T23" fmla="*/ 0 h 402"/>
              <a:gd name="T24" fmla="*/ 68 w 293"/>
              <a:gd name="T25" fmla="*/ 20 h 402"/>
              <a:gd name="T26" fmla="*/ 73 w 293"/>
              <a:gd name="T27" fmla="*/ 40 h 402"/>
              <a:gd name="T28" fmla="*/ 68 w 293"/>
              <a:gd name="T29" fmla="*/ 69 h 402"/>
              <a:gd name="T30" fmla="*/ 68 w 293"/>
              <a:gd name="T31" fmla="*/ 92 h 402"/>
              <a:gd name="T32" fmla="*/ 48 w 293"/>
              <a:gd name="T33" fmla="*/ 88 h 402"/>
              <a:gd name="T34" fmla="*/ 36 w 293"/>
              <a:gd name="T35" fmla="*/ 53 h 402"/>
              <a:gd name="T36" fmla="*/ 16 w 293"/>
              <a:gd name="T37" fmla="*/ 113 h 402"/>
              <a:gd name="T38" fmla="*/ 0 w 293"/>
              <a:gd name="T39" fmla="*/ 242 h 402"/>
              <a:gd name="T40" fmla="*/ 32 w 293"/>
              <a:gd name="T41" fmla="*/ 286 h 402"/>
              <a:gd name="T42" fmla="*/ 32 w 293"/>
              <a:gd name="T43" fmla="*/ 330 h 402"/>
              <a:gd name="T44" fmla="*/ 41 w 293"/>
              <a:gd name="T45" fmla="*/ 365 h 402"/>
              <a:gd name="T46" fmla="*/ 28 w 293"/>
              <a:gd name="T47" fmla="*/ 402 h 402"/>
              <a:gd name="T48" fmla="*/ 157 w 293"/>
              <a:gd name="T49" fmla="*/ 386 h 402"/>
              <a:gd name="T50" fmla="*/ 265 w 293"/>
              <a:gd name="T51" fmla="*/ 365 h 402"/>
              <a:gd name="T52" fmla="*/ 253 w 293"/>
              <a:gd name="T53" fmla="*/ 342 h 402"/>
              <a:gd name="T54" fmla="*/ 258 w 293"/>
              <a:gd name="T55" fmla="*/ 321 h 402"/>
              <a:gd name="T56" fmla="*/ 269 w 293"/>
              <a:gd name="T57" fmla="*/ 305 h 402"/>
              <a:gd name="T58" fmla="*/ 293 w 293"/>
              <a:gd name="T59" fmla="*/ 242 h 4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93" h="402">
                <a:moveTo>
                  <a:pt x="293" y="242"/>
                </a:moveTo>
                <a:lnTo>
                  <a:pt x="293" y="221"/>
                </a:lnTo>
                <a:lnTo>
                  <a:pt x="253" y="129"/>
                </a:lnTo>
                <a:lnTo>
                  <a:pt x="233" y="141"/>
                </a:lnTo>
                <a:lnTo>
                  <a:pt x="225" y="169"/>
                </a:lnTo>
                <a:lnTo>
                  <a:pt x="205" y="180"/>
                </a:lnTo>
                <a:lnTo>
                  <a:pt x="185" y="180"/>
                </a:lnTo>
                <a:lnTo>
                  <a:pt x="185" y="152"/>
                </a:lnTo>
                <a:lnTo>
                  <a:pt x="217" y="129"/>
                </a:lnTo>
                <a:lnTo>
                  <a:pt x="209" y="72"/>
                </a:lnTo>
                <a:lnTo>
                  <a:pt x="185" y="20"/>
                </a:lnTo>
                <a:lnTo>
                  <a:pt x="89" y="0"/>
                </a:lnTo>
                <a:lnTo>
                  <a:pt x="68" y="20"/>
                </a:lnTo>
                <a:lnTo>
                  <a:pt x="73" y="40"/>
                </a:lnTo>
                <a:lnTo>
                  <a:pt x="68" y="69"/>
                </a:lnTo>
                <a:lnTo>
                  <a:pt x="68" y="92"/>
                </a:lnTo>
                <a:lnTo>
                  <a:pt x="48" y="88"/>
                </a:lnTo>
                <a:lnTo>
                  <a:pt x="36" y="53"/>
                </a:lnTo>
                <a:lnTo>
                  <a:pt x="16" y="113"/>
                </a:lnTo>
                <a:lnTo>
                  <a:pt x="0" y="242"/>
                </a:lnTo>
                <a:lnTo>
                  <a:pt x="32" y="286"/>
                </a:lnTo>
                <a:lnTo>
                  <a:pt x="32" y="330"/>
                </a:lnTo>
                <a:lnTo>
                  <a:pt x="41" y="365"/>
                </a:lnTo>
                <a:lnTo>
                  <a:pt x="28" y="402"/>
                </a:lnTo>
                <a:lnTo>
                  <a:pt x="157" y="386"/>
                </a:lnTo>
                <a:lnTo>
                  <a:pt x="265" y="365"/>
                </a:lnTo>
                <a:lnTo>
                  <a:pt x="253" y="342"/>
                </a:lnTo>
                <a:lnTo>
                  <a:pt x="258" y="321"/>
                </a:lnTo>
                <a:lnTo>
                  <a:pt x="269" y="305"/>
                </a:lnTo>
                <a:lnTo>
                  <a:pt x="293" y="242"/>
                </a:lnTo>
                <a:close/>
              </a:path>
            </a:pathLst>
          </a:custGeom>
          <a:solidFill>
            <a:schemeClr val="accent2">
              <a:lumMod val="75000"/>
            </a:schemeClr>
          </a:solid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p>
        </p:txBody>
      </p:sp>
      <p:sp>
        <p:nvSpPr>
          <p:cNvPr id="17" name="Freeform 15"/>
          <p:cNvSpPr>
            <a:spLocks/>
          </p:cNvSpPr>
          <p:nvPr/>
        </p:nvSpPr>
        <p:spPr bwMode="auto">
          <a:xfrm>
            <a:off x="4834012" y="2294656"/>
            <a:ext cx="630063" cy="363538"/>
          </a:xfrm>
          <a:custGeom>
            <a:avLst/>
            <a:gdLst>
              <a:gd name="T0" fmla="*/ 201 w 430"/>
              <a:gd name="T1" fmla="*/ 229 h 229"/>
              <a:gd name="T2" fmla="*/ 242 w 430"/>
              <a:gd name="T3" fmla="*/ 169 h 229"/>
              <a:gd name="T4" fmla="*/ 262 w 430"/>
              <a:gd name="T5" fmla="*/ 169 h 229"/>
              <a:gd name="T6" fmla="*/ 289 w 430"/>
              <a:gd name="T7" fmla="*/ 132 h 229"/>
              <a:gd name="T8" fmla="*/ 310 w 430"/>
              <a:gd name="T9" fmla="*/ 132 h 229"/>
              <a:gd name="T10" fmla="*/ 335 w 430"/>
              <a:gd name="T11" fmla="*/ 113 h 229"/>
              <a:gd name="T12" fmla="*/ 367 w 430"/>
              <a:gd name="T13" fmla="*/ 121 h 229"/>
              <a:gd name="T14" fmla="*/ 430 w 430"/>
              <a:gd name="T15" fmla="*/ 109 h 229"/>
              <a:gd name="T16" fmla="*/ 399 w 430"/>
              <a:gd name="T17" fmla="*/ 60 h 229"/>
              <a:gd name="T18" fmla="*/ 362 w 430"/>
              <a:gd name="T19" fmla="*/ 60 h 229"/>
              <a:gd name="T20" fmla="*/ 346 w 430"/>
              <a:gd name="T21" fmla="*/ 32 h 229"/>
              <a:gd name="T22" fmla="*/ 326 w 430"/>
              <a:gd name="T23" fmla="*/ 32 h 229"/>
              <a:gd name="T24" fmla="*/ 289 w 430"/>
              <a:gd name="T25" fmla="*/ 53 h 229"/>
              <a:gd name="T26" fmla="*/ 242 w 430"/>
              <a:gd name="T27" fmla="*/ 60 h 229"/>
              <a:gd name="T28" fmla="*/ 242 w 430"/>
              <a:gd name="T29" fmla="*/ 81 h 229"/>
              <a:gd name="T30" fmla="*/ 213 w 430"/>
              <a:gd name="T31" fmla="*/ 69 h 229"/>
              <a:gd name="T32" fmla="*/ 190 w 430"/>
              <a:gd name="T33" fmla="*/ 88 h 229"/>
              <a:gd name="T34" fmla="*/ 181 w 430"/>
              <a:gd name="T35" fmla="*/ 60 h 229"/>
              <a:gd name="T36" fmla="*/ 162 w 430"/>
              <a:gd name="T37" fmla="*/ 49 h 229"/>
              <a:gd name="T38" fmla="*/ 134 w 430"/>
              <a:gd name="T39" fmla="*/ 49 h 229"/>
              <a:gd name="T40" fmla="*/ 121 w 430"/>
              <a:gd name="T41" fmla="*/ 60 h 229"/>
              <a:gd name="T42" fmla="*/ 113 w 430"/>
              <a:gd name="T43" fmla="*/ 49 h 229"/>
              <a:gd name="T44" fmla="*/ 121 w 430"/>
              <a:gd name="T45" fmla="*/ 21 h 229"/>
              <a:gd name="T46" fmla="*/ 162 w 430"/>
              <a:gd name="T47" fmla="*/ 0 h 229"/>
              <a:gd name="T48" fmla="*/ 113 w 430"/>
              <a:gd name="T49" fmla="*/ 9 h 229"/>
              <a:gd name="T50" fmla="*/ 81 w 430"/>
              <a:gd name="T51" fmla="*/ 60 h 229"/>
              <a:gd name="T52" fmla="*/ 0 w 430"/>
              <a:gd name="T53" fmla="*/ 113 h 229"/>
              <a:gd name="T54" fmla="*/ 28 w 430"/>
              <a:gd name="T55" fmla="*/ 132 h 229"/>
              <a:gd name="T56" fmla="*/ 90 w 430"/>
              <a:gd name="T57" fmla="*/ 132 h 229"/>
              <a:gd name="T58" fmla="*/ 121 w 430"/>
              <a:gd name="T59" fmla="*/ 161 h 229"/>
              <a:gd name="T60" fmla="*/ 169 w 430"/>
              <a:gd name="T61" fmla="*/ 161 h 229"/>
              <a:gd name="T62" fmla="*/ 173 w 430"/>
              <a:gd name="T63" fmla="*/ 173 h 229"/>
              <a:gd name="T64" fmla="*/ 194 w 430"/>
              <a:gd name="T65" fmla="*/ 173 h 229"/>
              <a:gd name="T66" fmla="*/ 201 w 430"/>
              <a:gd name="T67" fmla="*/ 229 h 2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430" h="229">
                <a:moveTo>
                  <a:pt x="201" y="229"/>
                </a:moveTo>
                <a:lnTo>
                  <a:pt x="242" y="169"/>
                </a:lnTo>
                <a:lnTo>
                  <a:pt x="262" y="169"/>
                </a:lnTo>
                <a:lnTo>
                  <a:pt x="289" y="132"/>
                </a:lnTo>
                <a:lnTo>
                  <a:pt x="310" y="132"/>
                </a:lnTo>
                <a:lnTo>
                  <a:pt x="335" y="113"/>
                </a:lnTo>
                <a:lnTo>
                  <a:pt x="367" y="121"/>
                </a:lnTo>
                <a:lnTo>
                  <a:pt x="430" y="109"/>
                </a:lnTo>
                <a:lnTo>
                  <a:pt x="399" y="60"/>
                </a:lnTo>
                <a:lnTo>
                  <a:pt x="362" y="60"/>
                </a:lnTo>
                <a:lnTo>
                  <a:pt x="346" y="32"/>
                </a:lnTo>
                <a:lnTo>
                  <a:pt x="326" y="32"/>
                </a:lnTo>
                <a:lnTo>
                  <a:pt x="289" y="53"/>
                </a:lnTo>
                <a:lnTo>
                  <a:pt x="242" y="60"/>
                </a:lnTo>
                <a:lnTo>
                  <a:pt x="242" y="81"/>
                </a:lnTo>
                <a:lnTo>
                  <a:pt x="213" y="69"/>
                </a:lnTo>
                <a:lnTo>
                  <a:pt x="190" y="88"/>
                </a:lnTo>
                <a:lnTo>
                  <a:pt x="181" y="60"/>
                </a:lnTo>
                <a:lnTo>
                  <a:pt x="162" y="49"/>
                </a:lnTo>
                <a:lnTo>
                  <a:pt x="134" y="49"/>
                </a:lnTo>
                <a:lnTo>
                  <a:pt x="121" y="60"/>
                </a:lnTo>
                <a:lnTo>
                  <a:pt x="113" y="49"/>
                </a:lnTo>
                <a:lnTo>
                  <a:pt x="121" y="21"/>
                </a:lnTo>
                <a:lnTo>
                  <a:pt x="162" y="0"/>
                </a:lnTo>
                <a:lnTo>
                  <a:pt x="113" y="9"/>
                </a:lnTo>
                <a:lnTo>
                  <a:pt x="81" y="60"/>
                </a:lnTo>
                <a:lnTo>
                  <a:pt x="0" y="113"/>
                </a:lnTo>
                <a:lnTo>
                  <a:pt x="28" y="132"/>
                </a:lnTo>
                <a:lnTo>
                  <a:pt x="90" y="132"/>
                </a:lnTo>
                <a:lnTo>
                  <a:pt x="121" y="161"/>
                </a:lnTo>
                <a:lnTo>
                  <a:pt x="169" y="161"/>
                </a:lnTo>
                <a:lnTo>
                  <a:pt x="173" y="173"/>
                </a:lnTo>
                <a:lnTo>
                  <a:pt x="194" y="173"/>
                </a:lnTo>
                <a:lnTo>
                  <a:pt x="201" y="229"/>
                </a:lnTo>
                <a:close/>
              </a:path>
            </a:pathLst>
          </a:custGeom>
          <a:solidFill>
            <a:schemeClr val="accent2">
              <a:lumMod val="75000"/>
            </a:schemeClr>
          </a:solid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p>
        </p:txBody>
      </p:sp>
      <p:sp>
        <p:nvSpPr>
          <p:cNvPr id="18" name="Freeform 16"/>
          <p:cNvSpPr>
            <a:spLocks/>
          </p:cNvSpPr>
          <p:nvPr/>
        </p:nvSpPr>
        <p:spPr bwMode="auto">
          <a:xfrm>
            <a:off x="3497693" y="2089869"/>
            <a:ext cx="725305" cy="542925"/>
          </a:xfrm>
          <a:custGeom>
            <a:avLst/>
            <a:gdLst>
              <a:gd name="T0" fmla="*/ 17 w 495"/>
              <a:gd name="T1" fmla="*/ 9 h 342"/>
              <a:gd name="T2" fmla="*/ 0 w 495"/>
              <a:gd name="T3" fmla="*/ 342 h 342"/>
              <a:gd name="T4" fmla="*/ 338 w 495"/>
              <a:gd name="T5" fmla="*/ 342 h 342"/>
              <a:gd name="T6" fmla="*/ 495 w 495"/>
              <a:gd name="T7" fmla="*/ 330 h 342"/>
              <a:gd name="T8" fmla="*/ 487 w 495"/>
              <a:gd name="T9" fmla="*/ 198 h 342"/>
              <a:gd name="T10" fmla="*/ 458 w 495"/>
              <a:gd name="T11" fmla="*/ 129 h 342"/>
              <a:gd name="T12" fmla="*/ 434 w 495"/>
              <a:gd name="T13" fmla="*/ 0 h 342"/>
              <a:gd name="T14" fmla="*/ 241 w 495"/>
              <a:gd name="T15" fmla="*/ 9 h 342"/>
              <a:gd name="T16" fmla="*/ 17 w 495"/>
              <a:gd name="T17" fmla="*/ 9 h 3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95" h="342">
                <a:moveTo>
                  <a:pt x="17" y="9"/>
                </a:moveTo>
                <a:lnTo>
                  <a:pt x="0" y="342"/>
                </a:lnTo>
                <a:lnTo>
                  <a:pt x="338" y="342"/>
                </a:lnTo>
                <a:lnTo>
                  <a:pt x="495" y="330"/>
                </a:lnTo>
                <a:lnTo>
                  <a:pt x="487" y="198"/>
                </a:lnTo>
                <a:lnTo>
                  <a:pt x="458" y="129"/>
                </a:lnTo>
                <a:lnTo>
                  <a:pt x="434" y="0"/>
                </a:lnTo>
                <a:lnTo>
                  <a:pt x="241" y="9"/>
                </a:lnTo>
                <a:lnTo>
                  <a:pt x="17" y="9"/>
                </a:lnTo>
                <a:close/>
              </a:path>
            </a:pathLst>
          </a:custGeom>
          <a:solidFill>
            <a:schemeClr val="accent2">
              <a:lumMod val="75000"/>
            </a:schemeClr>
          </a:solid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p>
        </p:txBody>
      </p:sp>
      <p:sp>
        <p:nvSpPr>
          <p:cNvPr id="19" name="Freeform 17"/>
          <p:cNvSpPr>
            <a:spLocks/>
          </p:cNvSpPr>
          <p:nvPr/>
        </p:nvSpPr>
        <p:spPr bwMode="auto">
          <a:xfrm>
            <a:off x="3667663" y="3571006"/>
            <a:ext cx="842526" cy="496888"/>
          </a:xfrm>
          <a:custGeom>
            <a:avLst/>
            <a:gdLst>
              <a:gd name="T0" fmla="*/ 0 w 575"/>
              <a:gd name="T1" fmla="*/ 13 h 313"/>
              <a:gd name="T2" fmla="*/ 0 w 575"/>
              <a:gd name="T3" fmla="*/ 313 h 313"/>
              <a:gd name="T4" fmla="*/ 383 w 575"/>
              <a:gd name="T5" fmla="*/ 309 h 313"/>
              <a:gd name="T6" fmla="*/ 575 w 575"/>
              <a:gd name="T7" fmla="*/ 294 h 313"/>
              <a:gd name="T8" fmla="*/ 556 w 575"/>
              <a:gd name="T9" fmla="*/ 80 h 313"/>
              <a:gd name="T10" fmla="*/ 531 w 575"/>
              <a:gd name="T11" fmla="*/ 45 h 313"/>
              <a:gd name="T12" fmla="*/ 524 w 575"/>
              <a:gd name="T13" fmla="*/ 16 h 313"/>
              <a:gd name="T14" fmla="*/ 503 w 575"/>
              <a:gd name="T15" fmla="*/ 16 h 313"/>
              <a:gd name="T16" fmla="*/ 496 w 575"/>
              <a:gd name="T17" fmla="*/ 0 h 313"/>
              <a:gd name="T18" fmla="*/ 0 w 575"/>
              <a:gd name="T19" fmla="*/ 13 h 3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75" h="313">
                <a:moveTo>
                  <a:pt x="0" y="13"/>
                </a:moveTo>
                <a:lnTo>
                  <a:pt x="0" y="313"/>
                </a:lnTo>
                <a:lnTo>
                  <a:pt x="383" y="309"/>
                </a:lnTo>
                <a:lnTo>
                  <a:pt x="575" y="294"/>
                </a:lnTo>
                <a:lnTo>
                  <a:pt x="556" y="80"/>
                </a:lnTo>
                <a:lnTo>
                  <a:pt x="531" y="45"/>
                </a:lnTo>
                <a:lnTo>
                  <a:pt x="524" y="16"/>
                </a:lnTo>
                <a:lnTo>
                  <a:pt x="503" y="16"/>
                </a:lnTo>
                <a:lnTo>
                  <a:pt x="496" y="0"/>
                </a:lnTo>
                <a:lnTo>
                  <a:pt x="0" y="13"/>
                </a:lnTo>
                <a:close/>
              </a:path>
            </a:pathLst>
          </a:custGeom>
          <a:solidFill>
            <a:schemeClr val="accent2">
              <a:lumMod val="75000"/>
            </a:schemeClr>
          </a:solid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p>
        </p:txBody>
      </p:sp>
      <p:sp>
        <p:nvSpPr>
          <p:cNvPr id="20" name="Freeform 18"/>
          <p:cNvSpPr>
            <a:spLocks/>
          </p:cNvSpPr>
          <p:nvPr/>
        </p:nvSpPr>
        <p:spPr bwMode="auto">
          <a:xfrm>
            <a:off x="5847974" y="4101231"/>
            <a:ext cx="577314" cy="484188"/>
          </a:xfrm>
          <a:custGeom>
            <a:avLst/>
            <a:gdLst>
              <a:gd name="T0" fmla="*/ 394 w 394"/>
              <a:gd name="T1" fmla="*/ 56 h 305"/>
              <a:gd name="T2" fmla="*/ 285 w 394"/>
              <a:gd name="T3" fmla="*/ 0 h 305"/>
              <a:gd name="T4" fmla="*/ 201 w 394"/>
              <a:gd name="T5" fmla="*/ 16 h 305"/>
              <a:gd name="T6" fmla="*/ 181 w 394"/>
              <a:gd name="T7" fmla="*/ 7 h 305"/>
              <a:gd name="T8" fmla="*/ 157 w 394"/>
              <a:gd name="T9" fmla="*/ 12 h 305"/>
              <a:gd name="T10" fmla="*/ 137 w 394"/>
              <a:gd name="T11" fmla="*/ 7 h 305"/>
              <a:gd name="T12" fmla="*/ 28 w 394"/>
              <a:gd name="T13" fmla="*/ 32 h 305"/>
              <a:gd name="T14" fmla="*/ 20 w 394"/>
              <a:gd name="T15" fmla="*/ 44 h 305"/>
              <a:gd name="T16" fmla="*/ 8 w 394"/>
              <a:gd name="T17" fmla="*/ 48 h 305"/>
              <a:gd name="T18" fmla="*/ 0 w 394"/>
              <a:gd name="T19" fmla="*/ 72 h 305"/>
              <a:gd name="T20" fmla="*/ 44 w 394"/>
              <a:gd name="T21" fmla="*/ 113 h 305"/>
              <a:gd name="T22" fmla="*/ 56 w 394"/>
              <a:gd name="T23" fmla="*/ 141 h 305"/>
              <a:gd name="T24" fmla="*/ 153 w 394"/>
              <a:gd name="T25" fmla="*/ 213 h 305"/>
              <a:gd name="T26" fmla="*/ 217 w 394"/>
              <a:gd name="T27" fmla="*/ 289 h 305"/>
              <a:gd name="T28" fmla="*/ 241 w 394"/>
              <a:gd name="T29" fmla="*/ 305 h 305"/>
              <a:gd name="T30" fmla="*/ 233 w 394"/>
              <a:gd name="T31" fmla="*/ 261 h 305"/>
              <a:gd name="T32" fmla="*/ 257 w 394"/>
              <a:gd name="T33" fmla="*/ 281 h 305"/>
              <a:gd name="T34" fmla="*/ 266 w 394"/>
              <a:gd name="T35" fmla="*/ 273 h 305"/>
              <a:gd name="T36" fmla="*/ 261 w 394"/>
              <a:gd name="T37" fmla="*/ 258 h 305"/>
              <a:gd name="T38" fmla="*/ 285 w 394"/>
              <a:gd name="T39" fmla="*/ 258 h 305"/>
              <a:gd name="T40" fmla="*/ 342 w 394"/>
              <a:gd name="T41" fmla="*/ 193 h 305"/>
              <a:gd name="T42" fmla="*/ 394 w 394"/>
              <a:gd name="T43" fmla="*/ 56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94" h="305">
                <a:moveTo>
                  <a:pt x="394" y="56"/>
                </a:moveTo>
                <a:lnTo>
                  <a:pt x="285" y="0"/>
                </a:lnTo>
                <a:lnTo>
                  <a:pt x="201" y="16"/>
                </a:lnTo>
                <a:lnTo>
                  <a:pt x="181" y="7"/>
                </a:lnTo>
                <a:lnTo>
                  <a:pt x="157" y="12"/>
                </a:lnTo>
                <a:lnTo>
                  <a:pt x="137" y="7"/>
                </a:lnTo>
                <a:lnTo>
                  <a:pt x="28" y="32"/>
                </a:lnTo>
                <a:lnTo>
                  <a:pt x="20" y="44"/>
                </a:lnTo>
                <a:lnTo>
                  <a:pt x="8" y="48"/>
                </a:lnTo>
                <a:lnTo>
                  <a:pt x="0" y="72"/>
                </a:lnTo>
                <a:lnTo>
                  <a:pt x="44" y="113"/>
                </a:lnTo>
                <a:lnTo>
                  <a:pt x="56" y="141"/>
                </a:lnTo>
                <a:lnTo>
                  <a:pt x="153" y="213"/>
                </a:lnTo>
                <a:lnTo>
                  <a:pt x="217" y="289"/>
                </a:lnTo>
                <a:lnTo>
                  <a:pt x="241" y="305"/>
                </a:lnTo>
                <a:lnTo>
                  <a:pt x="233" y="261"/>
                </a:lnTo>
                <a:lnTo>
                  <a:pt x="257" y="281"/>
                </a:lnTo>
                <a:lnTo>
                  <a:pt x="266" y="273"/>
                </a:lnTo>
                <a:lnTo>
                  <a:pt x="261" y="258"/>
                </a:lnTo>
                <a:lnTo>
                  <a:pt x="285" y="258"/>
                </a:lnTo>
                <a:lnTo>
                  <a:pt x="342" y="193"/>
                </a:lnTo>
                <a:lnTo>
                  <a:pt x="394" y="56"/>
                </a:lnTo>
                <a:close/>
              </a:path>
            </a:pathLst>
          </a:custGeom>
          <a:solidFill>
            <a:schemeClr val="tx2">
              <a:lumMod val="40000"/>
              <a:lumOff val="60000"/>
            </a:schemeClr>
          </a:solid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p>
        </p:txBody>
      </p:sp>
      <p:sp>
        <p:nvSpPr>
          <p:cNvPr id="21" name="Freeform 19"/>
          <p:cNvSpPr>
            <a:spLocks/>
          </p:cNvSpPr>
          <p:nvPr/>
        </p:nvSpPr>
        <p:spPr bwMode="auto">
          <a:xfrm>
            <a:off x="5707309" y="3717056"/>
            <a:ext cx="977330" cy="493713"/>
          </a:xfrm>
          <a:custGeom>
            <a:avLst/>
            <a:gdLst>
              <a:gd name="T0" fmla="*/ 192 w 667"/>
              <a:gd name="T1" fmla="*/ 105 h 311"/>
              <a:gd name="T2" fmla="*/ 627 w 667"/>
              <a:gd name="T3" fmla="*/ 0 h 311"/>
              <a:gd name="T4" fmla="*/ 639 w 667"/>
              <a:gd name="T5" fmla="*/ 41 h 311"/>
              <a:gd name="T6" fmla="*/ 611 w 667"/>
              <a:gd name="T7" fmla="*/ 45 h 311"/>
              <a:gd name="T8" fmla="*/ 590 w 667"/>
              <a:gd name="T9" fmla="*/ 69 h 311"/>
              <a:gd name="T10" fmla="*/ 566 w 667"/>
              <a:gd name="T11" fmla="*/ 53 h 311"/>
              <a:gd name="T12" fmla="*/ 579 w 667"/>
              <a:gd name="T13" fmla="*/ 73 h 311"/>
              <a:gd name="T14" fmla="*/ 579 w 667"/>
              <a:gd name="T15" fmla="*/ 89 h 311"/>
              <a:gd name="T16" fmla="*/ 590 w 667"/>
              <a:gd name="T17" fmla="*/ 73 h 311"/>
              <a:gd name="T18" fmla="*/ 630 w 667"/>
              <a:gd name="T19" fmla="*/ 60 h 311"/>
              <a:gd name="T20" fmla="*/ 642 w 667"/>
              <a:gd name="T21" fmla="*/ 76 h 311"/>
              <a:gd name="T22" fmla="*/ 642 w 667"/>
              <a:gd name="T23" fmla="*/ 57 h 311"/>
              <a:gd name="T24" fmla="*/ 662 w 667"/>
              <a:gd name="T25" fmla="*/ 60 h 311"/>
              <a:gd name="T26" fmla="*/ 667 w 667"/>
              <a:gd name="T27" fmla="*/ 89 h 311"/>
              <a:gd name="T28" fmla="*/ 642 w 667"/>
              <a:gd name="T29" fmla="*/ 125 h 311"/>
              <a:gd name="T30" fmla="*/ 611 w 667"/>
              <a:gd name="T31" fmla="*/ 125 h 311"/>
              <a:gd name="T32" fmla="*/ 590 w 667"/>
              <a:gd name="T33" fmla="*/ 138 h 311"/>
              <a:gd name="T34" fmla="*/ 607 w 667"/>
              <a:gd name="T35" fmla="*/ 154 h 311"/>
              <a:gd name="T36" fmla="*/ 590 w 667"/>
              <a:gd name="T37" fmla="*/ 177 h 311"/>
              <a:gd name="T38" fmla="*/ 639 w 667"/>
              <a:gd name="T39" fmla="*/ 161 h 311"/>
              <a:gd name="T40" fmla="*/ 634 w 667"/>
              <a:gd name="T41" fmla="*/ 182 h 311"/>
              <a:gd name="T42" fmla="*/ 598 w 667"/>
              <a:gd name="T43" fmla="*/ 217 h 311"/>
              <a:gd name="T44" fmla="*/ 550 w 667"/>
              <a:gd name="T45" fmla="*/ 238 h 311"/>
              <a:gd name="T46" fmla="*/ 538 w 667"/>
              <a:gd name="T47" fmla="*/ 293 h 311"/>
              <a:gd name="T48" fmla="*/ 490 w 667"/>
              <a:gd name="T49" fmla="*/ 298 h 311"/>
              <a:gd name="T50" fmla="*/ 381 w 667"/>
              <a:gd name="T51" fmla="*/ 242 h 311"/>
              <a:gd name="T52" fmla="*/ 297 w 667"/>
              <a:gd name="T53" fmla="*/ 258 h 311"/>
              <a:gd name="T54" fmla="*/ 277 w 667"/>
              <a:gd name="T55" fmla="*/ 249 h 311"/>
              <a:gd name="T56" fmla="*/ 253 w 667"/>
              <a:gd name="T57" fmla="*/ 254 h 311"/>
              <a:gd name="T58" fmla="*/ 233 w 667"/>
              <a:gd name="T59" fmla="*/ 249 h 311"/>
              <a:gd name="T60" fmla="*/ 124 w 667"/>
              <a:gd name="T61" fmla="*/ 274 h 311"/>
              <a:gd name="T62" fmla="*/ 116 w 667"/>
              <a:gd name="T63" fmla="*/ 286 h 311"/>
              <a:gd name="T64" fmla="*/ 104 w 667"/>
              <a:gd name="T65" fmla="*/ 290 h 311"/>
              <a:gd name="T66" fmla="*/ 0 w 667"/>
              <a:gd name="T67" fmla="*/ 311 h 311"/>
              <a:gd name="T68" fmla="*/ 0 w 667"/>
              <a:gd name="T69" fmla="*/ 282 h 311"/>
              <a:gd name="T70" fmla="*/ 32 w 667"/>
              <a:gd name="T71" fmla="*/ 274 h 311"/>
              <a:gd name="T72" fmla="*/ 32 w 667"/>
              <a:gd name="T73" fmla="*/ 254 h 311"/>
              <a:gd name="T74" fmla="*/ 60 w 667"/>
              <a:gd name="T75" fmla="*/ 242 h 311"/>
              <a:gd name="T76" fmla="*/ 92 w 667"/>
              <a:gd name="T77" fmla="*/ 217 h 311"/>
              <a:gd name="T78" fmla="*/ 96 w 667"/>
              <a:gd name="T79" fmla="*/ 198 h 311"/>
              <a:gd name="T80" fmla="*/ 108 w 667"/>
              <a:gd name="T81" fmla="*/ 173 h 311"/>
              <a:gd name="T82" fmla="*/ 132 w 667"/>
              <a:gd name="T83" fmla="*/ 166 h 311"/>
              <a:gd name="T84" fmla="*/ 140 w 667"/>
              <a:gd name="T85" fmla="*/ 166 h 311"/>
              <a:gd name="T86" fmla="*/ 156 w 667"/>
              <a:gd name="T87" fmla="*/ 157 h 311"/>
              <a:gd name="T88" fmla="*/ 152 w 667"/>
              <a:gd name="T89" fmla="*/ 145 h 311"/>
              <a:gd name="T90" fmla="*/ 180 w 667"/>
              <a:gd name="T91" fmla="*/ 133 h 311"/>
              <a:gd name="T92" fmla="*/ 192 w 667"/>
              <a:gd name="T93" fmla="*/ 105 h 3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667" h="311">
                <a:moveTo>
                  <a:pt x="192" y="105"/>
                </a:moveTo>
                <a:lnTo>
                  <a:pt x="627" y="0"/>
                </a:lnTo>
                <a:lnTo>
                  <a:pt x="639" y="41"/>
                </a:lnTo>
                <a:lnTo>
                  <a:pt x="611" y="45"/>
                </a:lnTo>
                <a:lnTo>
                  <a:pt x="590" y="69"/>
                </a:lnTo>
                <a:lnTo>
                  <a:pt x="566" y="53"/>
                </a:lnTo>
                <a:lnTo>
                  <a:pt x="579" y="73"/>
                </a:lnTo>
                <a:lnTo>
                  <a:pt x="579" y="89"/>
                </a:lnTo>
                <a:lnTo>
                  <a:pt x="590" y="73"/>
                </a:lnTo>
                <a:lnTo>
                  <a:pt x="630" y="60"/>
                </a:lnTo>
                <a:lnTo>
                  <a:pt x="642" y="76"/>
                </a:lnTo>
                <a:lnTo>
                  <a:pt x="642" y="57"/>
                </a:lnTo>
                <a:lnTo>
                  <a:pt x="662" y="60"/>
                </a:lnTo>
                <a:lnTo>
                  <a:pt x="667" y="89"/>
                </a:lnTo>
                <a:lnTo>
                  <a:pt x="642" y="125"/>
                </a:lnTo>
                <a:lnTo>
                  <a:pt x="611" y="125"/>
                </a:lnTo>
                <a:lnTo>
                  <a:pt x="590" y="138"/>
                </a:lnTo>
                <a:lnTo>
                  <a:pt x="607" y="154"/>
                </a:lnTo>
                <a:lnTo>
                  <a:pt x="590" y="177"/>
                </a:lnTo>
                <a:lnTo>
                  <a:pt x="639" y="161"/>
                </a:lnTo>
                <a:lnTo>
                  <a:pt x="634" y="182"/>
                </a:lnTo>
                <a:lnTo>
                  <a:pt x="598" y="217"/>
                </a:lnTo>
                <a:lnTo>
                  <a:pt x="550" y="238"/>
                </a:lnTo>
                <a:lnTo>
                  <a:pt x="538" y="293"/>
                </a:lnTo>
                <a:lnTo>
                  <a:pt x="490" y="298"/>
                </a:lnTo>
                <a:lnTo>
                  <a:pt x="381" y="242"/>
                </a:lnTo>
                <a:lnTo>
                  <a:pt x="297" y="258"/>
                </a:lnTo>
                <a:lnTo>
                  <a:pt x="277" y="249"/>
                </a:lnTo>
                <a:lnTo>
                  <a:pt x="253" y="254"/>
                </a:lnTo>
                <a:lnTo>
                  <a:pt x="233" y="249"/>
                </a:lnTo>
                <a:lnTo>
                  <a:pt x="124" y="274"/>
                </a:lnTo>
                <a:lnTo>
                  <a:pt x="116" y="286"/>
                </a:lnTo>
                <a:lnTo>
                  <a:pt x="104" y="290"/>
                </a:lnTo>
                <a:lnTo>
                  <a:pt x="0" y="311"/>
                </a:lnTo>
                <a:lnTo>
                  <a:pt x="0" y="282"/>
                </a:lnTo>
                <a:lnTo>
                  <a:pt x="32" y="274"/>
                </a:lnTo>
                <a:lnTo>
                  <a:pt x="32" y="254"/>
                </a:lnTo>
                <a:lnTo>
                  <a:pt x="60" y="242"/>
                </a:lnTo>
                <a:lnTo>
                  <a:pt x="92" y="217"/>
                </a:lnTo>
                <a:lnTo>
                  <a:pt x="96" y="198"/>
                </a:lnTo>
                <a:lnTo>
                  <a:pt x="108" y="173"/>
                </a:lnTo>
                <a:lnTo>
                  <a:pt x="132" y="166"/>
                </a:lnTo>
                <a:lnTo>
                  <a:pt x="140" y="166"/>
                </a:lnTo>
                <a:lnTo>
                  <a:pt x="156" y="157"/>
                </a:lnTo>
                <a:lnTo>
                  <a:pt x="152" y="145"/>
                </a:lnTo>
                <a:lnTo>
                  <a:pt x="180" y="133"/>
                </a:lnTo>
                <a:lnTo>
                  <a:pt x="192" y="105"/>
                </a:lnTo>
                <a:close/>
              </a:path>
            </a:pathLst>
          </a:custGeom>
          <a:solidFill>
            <a:schemeClr val="accent6">
              <a:lumMod val="75000"/>
            </a:schemeClr>
          </a:solid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p>
        </p:txBody>
      </p:sp>
      <p:sp>
        <p:nvSpPr>
          <p:cNvPr id="22" name="Freeform 20"/>
          <p:cNvSpPr>
            <a:spLocks/>
          </p:cNvSpPr>
          <p:nvPr/>
        </p:nvSpPr>
        <p:spPr bwMode="auto">
          <a:xfrm>
            <a:off x="5288244" y="4228231"/>
            <a:ext cx="435183" cy="714375"/>
          </a:xfrm>
          <a:custGeom>
            <a:avLst/>
            <a:gdLst>
              <a:gd name="T0" fmla="*/ 12 w 297"/>
              <a:gd name="T1" fmla="*/ 450 h 450"/>
              <a:gd name="T2" fmla="*/ 0 w 297"/>
              <a:gd name="T3" fmla="*/ 342 h 450"/>
              <a:gd name="T4" fmla="*/ 0 w 297"/>
              <a:gd name="T5" fmla="*/ 33 h 450"/>
              <a:gd name="T6" fmla="*/ 196 w 297"/>
              <a:gd name="T7" fmla="*/ 0 h 450"/>
              <a:gd name="T8" fmla="*/ 281 w 297"/>
              <a:gd name="T9" fmla="*/ 285 h 450"/>
              <a:gd name="T10" fmla="*/ 277 w 297"/>
              <a:gd name="T11" fmla="*/ 326 h 450"/>
              <a:gd name="T12" fmla="*/ 277 w 297"/>
              <a:gd name="T13" fmla="*/ 370 h 450"/>
              <a:gd name="T14" fmla="*/ 297 w 297"/>
              <a:gd name="T15" fmla="*/ 402 h 450"/>
              <a:gd name="T16" fmla="*/ 12 w 297"/>
              <a:gd name="T17" fmla="*/ 450 h 4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7" h="450">
                <a:moveTo>
                  <a:pt x="12" y="450"/>
                </a:moveTo>
                <a:lnTo>
                  <a:pt x="0" y="342"/>
                </a:lnTo>
                <a:lnTo>
                  <a:pt x="0" y="33"/>
                </a:lnTo>
                <a:lnTo>
                  <a:pt x="196" y="0"/>
                </a:lnTo>
                <a:lnTo>
                  <a:pt x="281" y="285"/>
                </a:lnTo>
                <a:lnTo>
                  <a:pt x="277" y="326"/>
                </a:lnTo>
                <a:lnTo>
                  <a:pt x="277" y="370"/>
                </a:lnTo>
                <a:lnTo>
                  <a:pt x="297" y="402"/>
                </a:lnTo>
                <a:lnTo>
                  <a:pt x="12" y="450"/>
                </a:lnTo>
                <a:close/>
              </a:path>
            </a:pathLst>
          </a:custGeom>
          <a:solidFill>
            <a:schemeClr val="tx2">
              <a:lumMod val="40000"/>
              <a:lumOff val="60000"/>
            </a:schemeClr>
          </a:solid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p>
        </p:txBody>
      </p:sp>
      <p:sp>
        <p:nvSpPr>
          <p:cNvPr id="23" name="Freeform 21"/>
          <p:cNvSpPr>
            <a:spLocks/>
          </p:cNvSpPr>
          <p:nvPr/>
        </p:nvSpPr>
        <p:spPr bwMode="auto">
          <a:xfrm>
            <a:off x="4923393" y="4280619"/>
            <a:ext cx="394156" cy="795338"/>
          </a:xfrm>
          <a:custGeom>
            <a:avLst/>
            <a:gdLst>
              <a:gd name="T0" fmla="*/ 29 w 269"/>
              <a:gd name="T1" fmla="*/ 240 h 501"/>
              <a:gd name="T2" fmla="*/ 48 w 269"/>
              <a:gd name="T3" fmla="*/ 305 h 501"/>
              <a:gd name="T4" fmla="*/ 0 w 269"/>
              <a:gd name="T5" fmla="*/ 422 h 501"/>
              <a:gd name="T6" fmla="*/ 8 w 269"/>
              <a:gd name="T7" fmla="*/ 441 h 501"/>
              <a:gd name="T8" fmla="*/ 152 w 269"/>
              <a:gd name="T9" fmla="*/ 429 h 501"/>
              <a:gd name="T10" fmla="*/ 161 w 269"/>
              <a:gd name="T11" fmla="*/ 438 h 501"/>
              <a:gd name="T12" fmla="*/ 152 w 269"/>
              <a:gd name="T13" fmla="*/ 454 h 501"/>
              <a:gd name="T14" fmla="*/ 168 w 269"/>
              <a:gd name="T15" fmla="*/ 501 h 501"/>
              <a:gd name="T16" fmla="*/ 233 w 269"/>
              <a:gd name="T17" fmla="*/ 469 h 501"/>
              <a:gd name="T18" fmla="*/ 269 w 269"/>
              <a:gd name="T19" fmla="*/ 469 h 501"/>
              <a:gd name="T20" fmla="*/ 261 w 269"/>
              <a:gd name="T21" fmla="*/ 417 h 501"/>
              <a:gd name="T22" fmla="*/ 249 w 269"/>
              <a:gd name="T23" fmla="*/ 309 h 501"/>
              <a:gd name="T24" fmla="*/ 249 w 269"/>
              <a:gd name="T25" fmla="*/ 0 h 501"/>
              <a:gd name="T26" fmla="*/ 80 w 269"/>
              <a:gd name="T27" fmla="*/ 23 h 501"/>
              <a:gd name="T28" fmla="*/ 20 w 269"/>
              <a:gd name="T29" fmla="*/ 132 h 501"/>
              <a:gd name="T30" fmla="*/ 20 w 269"/>
              <a:gd name="T31" fmla="*/ 189 h 501"/>
              <a:gd name="T32" fmla="*/ 32 w 269"/>
              <a:gd name="T33" fmla="*/ 196 h 501"/>
              <a:gd name="T34" fmla="*/ 29 w 269"/>
              <a:gd name="T35" fmla="*/ 240 h 5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9" h="501">
                <a:moveTo>
                  <a:pt x="29" y="240"/>
                </a:moveTo>
                <a:lnTo>
                  <a:pt x="48" y="305"/>
                </a:lnTo>
                <a:lnTo>
                  <a:pt x="0" y="422"/>
                </a:lnTo>
                <a:lnTo>
                  <a:pt x="8" y="441"/>
                </a:lnTo>
                <a:lnTo>
                  <a:pt x="152" y="429"/>
                </a:lnTo>
                <a:lnTo>
                  <a:pt x="161" y="438"/>
                </a:lnTo>
                <a:lnTo>
                  <a:pt x="152" y="454"/>
                </a:lnTo>
                <a:lnTo>
                  <a:pt x="168" y="501"/>
                </a:lnTo>
                <a:lnTo>
                  <a:pt x="233" y="469"/>
                </a:lnTo>
                <a:lnTo>
                  <a:pt x="269" y="469"/>
                </a:lnTo>
                <a:lnTo>
                  <a:pt x="261" y="417"/>
                </a:lnTo>
                <a:lnTo>
                  <a:pt x="249" y="309"/>
                </a:lnTo>
                <a:lnTo>
                  <a:pt x="249" y="0"/>
                </a:lnTo>
                <a:lnTo>
                  <a:pt x="80" y="23"/>
                </a:lnTo>
                <a:lnTo>
                  <a:pt x="20" y="132"/>
                </a:lnTo>
                <a:lnTo>
                  <a:pt x="20" y="189"/>
                </a:lnTo>
                <a:lnTo>
                  <a:pt x="32" y="196"/>
                </a:lnTo>
                <a:lnTo>
                  <a:pt x="29" y="240"/>
                </a:lnTo>
                <a:close/>
              </a:path>
            </a:pathLst>
          </a:custGeom>
          <a:solidFill>
            <a:schemeClr val="tx2">
              <a:lumMod val="40000"/>
              <a:lumOff val="60000"/>
            </a:schemeClr>
          </a:solid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p>
        </p:txBody>
      </p:sp>
      <p:sp>
        <p:nvSpPr>
          <p:cNvPr id="24" name="Freeform 22"/>
          <p:cNvSpPr>
            <a:spLocks/>
          </p:cNvSpPr>
          <p:nvPr/>
        </p:nvSpPr>
        <p:spPr bwMode="auto">
          <a:xfrm>
            <a:off x="4611292" y="4661619"/>
            <a:ext cx="653507" cy="612775"/>
          </a:xfrm>
          <a:custGeom>
            <a:avLst/>
            <a:gdLst>
              <a:gd name="T0" fmla="*/ 0 w 446"/>
              <a:gd name="T1" fmla="*/ 28 h 386"/>
              <a:gd name="T2" fmla="*/ 242 w 446"/>
              <a:gd name="T3" fmla="*/ 0 h 386"/>
              <a:gd name="T4" fmla="*/ 261 w 446"/>
              <a:gd name="T5" fmla="*/ 65 h 386"/>
              <a:gd name="T6" fmla="*/ 213 w 446"/>
              <a:gd name="T7" fmla="*/ 182 h 386"/>
              <a:gd name="T8" fmla="*/ 221 w 446"/>
              <a:gd name="T9" fmla="*/ 201 h 386"/>
              <a:gd name="T10" fmla="*/ 365 w 446"/>
              <a:gd name="T11" fmla="*/ 189 h 386"/>
              <a:gd name="T12" fmla="*/ 374 w 446"/>
              <a:gd name="T13" fmla="*/ 198 h 386"/>
              <a:gd name="T14" fmla="*/ 365 w 446"/>
              <a:gd name="T15" fmla="*/ 214 h 386"/>
              <a:gd name="T16" fmla="*/ 381 w 446"/>
              <a:gd name="T17" fmla="*/ 261 h 386"/>
              <a:gd name="T18" fmla="*/ 374 w 446"/>
              <a:gd name="T19" fmla="*/ 277 h 386"/>
              <a:gd name="T20" fmla="*/ 381 w 446"/>
              <a:gd name="T21" fmla="*/ 290 h 386"/>
              <a:gd name="T22" fmla="*/ 406 w 446"/>
              <a:gd name="T23" fmla="*/ 282 h 386"/>
              <a:gd name="T24" fmla="*/ 414 w 446"/>
              <a:gd name="T25" fmla="*/ 302 h 386"/>
              <a:gd name="T26" fmla="*/ 406 w 446"/>
              <a:gd name="T27" fmla="*/ 339 h 386"/>
              <a:gd name="T28" fmla="*/ 446 w 446"/>
              <a:gd name="T29" fmla="*/ 358 h 386"/>
              <a:gd name="T30" fmla="*/ 422 w 446"/>
              <a:gd name="T31" fmla="*/ 386 h 386"/>
              <a:gd name="T32" fmla="*/ 422 w 446"/>
              <a:gd name="T33" fmla="*/ 367 h 386"/>
              <a:gd name="T34" fmla="*/ 381 w 446"/>
              <a:gd name="T35" fmla="*/ 362 h 386"/>
              <a:gd name="T36" fmla="*/ 365 w 446"/>
              <a:gd name="T37" fmla="*/ 342 h 386"/>
              <a:gd name="T38" fmla="*/ 362 w 446"/>
              <a:gd name="T39" fmla="*/ 367 h 386"/>
              <a:gd name="T40" fmla="*/ 325 w 446"/>
              <a:gd name="T41" fmla="*/ 383 h 386"/>
              <a:gd name="T42" fmla="*/ 265 w 446"/>
              <a:gd name="T43" fmla="*/ 367 h 386"/>
              <a:gd name="T44" fmla="*/ 281 w 446"/>
              <a:gd name="T45" fmla="*/ 358 h 386"/>
              <a:gd name="T46" fmla="*/ 233 w 446"/>
              <a:gd name="T47" fmla="*/ 342 h 386"/>
              <a:gd name="T48" fmla="*/ 205 w 446"/>
              <a:gd name="T49" fmla="*/ 321 h 386"/>
              <a:gd name="T50" fmla="*/ 192 w 446"/>
              <a:gd name="T51" fmla="*/ 330 h 386"/>
              <a:gd name="T52" fmla="*/ 192 w 446"/>
              <a:gd name="T53" fmla="*/ 342 h 386"/>
              <a:gd name="T54" fmla="*/ 129 w 446"/>
              <a:gd name="T55" fmla="*/ 342 h 386"/>
              <a:gd name="T56" fmla="*/ 80 w 446"/>
              <a:gd name="T57" fmla="*/ 326 h 386"/>
              <a:gd name="T58" fmla="*/ 40 w 446"/>
              <a:gd name="T59" fmla="*/ 330 h 386"/>
              <a:gd name="T60" fmla="*/ 40 w 446"/>
              <a:gd name="T61" fmla="*/ 277 h 386"/>
              <a:gd name="T62" fmla="*/ 60 w 446"/>
              <a:gd name="T63" fmla="*/ 226 h 386"/>
              <a:gd name="T64" fmla="*/ 32 w 446"/>
              <a:gd name="T65" fmla="*/ 173 h 386"/>
              <a:gd name="T66" fmla="*/ 20 w 446"/>
              <a:gd name="T67" fmla="*/ 133 h 386"/>
              <a:gd name="T68" fmla="*/ 7 w 446"/>
              <a:gd name="T69" fmla="*/ 113 h 386"/>
              <a:gd name="T70" fmla="*/ 0 w 446"/>
              <a:gd name="T71" fmla="*/ 28 h 3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46" h="386">
                <a:moveTo>
                  <a:pt x="0" y="28"/>
                </a:moveTo>
                <a:lnTo>
                  <a:pt x="242" y="0"/>
                </a:lnTo>
                <a:lnTo>
                  <a:pt x="261" y="65"/>
                </a:lnTo>
                <a:lnTo>
                  <a:pt x="213" y="182"/>
                </a:lnTo>
                <a:lnTo>
                  <a:pt x="221" y="201"/>
                </a:lnTo>
                <a:lnTo>
                  <a:pt x="365" y="189"/>
                </a:lnTo>
                <a:lnTo>
                  <a:pt x="374" y="198"/>
                </a:lnTo>
                <a:lnTo>
                  <a:pt x="365" y="214"/>
                </a:lnTo>
                <a:lnTo>
                  <a:pt x="381" y="261"/>
                </a:lnTo>
                <a:lnTo>
                  <a:pt x="374" y="277"/>
                </a:lnTo>
                <a:lnTo>
                  <a:pt x="381" y="290"/>
                </a:lnTo>
                <a:lnTo>
                  <a:pt x="406" y="282"/>
                </a:lnTo>
                <a:lnTo>
                  <a:pt x="414" y="302"/>
                </a:lnTo>
                <a:lnTo>
                  <a:pt x="406" y="339"/>
                </a:lnTo>
                <a:lnTo>
                  <a:pt x="446" y="358"/>
                </a:lnTo>
                <a:lnTo>
                  <a:pt x="422" y="386"/>
                </a:lnTo>
                <a:lnTo>
                  <a:pt x="422" y="367"/>
                </a:lnTo>
                <a:lnTo>
                  <a:pt x="381" y="362"/>
                </a:lnTo>
                <a:lnTo>
                  <a:pt x="365" y="342"/>
                </a:lnTo>
                <a:lnTo>
                  <a:pt x="362" y="367"/>
                </a:lnTo>
                <a:lnTo>
                  <a:pt x="325" y="383"/>
                </a:lnTo>
                <a:lnTo>
                  <a:pt x="265" y="367"/>
                </a:lnTo>
                <a:lnTo>
                  <a:pt x="281" y="358"/>
                </a:lnTo>
                <a:lnTo>
                  <a:pt x="233" y="342"/>
                </a:lnTo>
                <a:lnTo>
                  <a:pt x="205" y="321"/>
                </a:lnTo>
                <a:lnTo>
                  <a:pt x="192" y="330"/>
                </a:lnTo>
                <a:lnTo>
                  <a:pt x="192" y="342"/>
                </a:lnTo>
                <a:lnTo>
                  <a:pt x="129" y="342"/>
                </a:lnTo>
                <a:lnTo>
                  <a:pt x="80" y="326"/>
                </a:lnTo>
                <a:lnTo>
                  <a:pt x="40" y="330"/>
                </a:lnTo>
                <a:lnTo>
                  <a:pt x="40" y="277"/>
                </a:lnTo>
                <a:lnTo>
                  <a:pt x="60" y="226"/>
                </a:lnTo>
                <a:lnTo>
                  <a:pt x="32" y="173"/>
                </a:lnTo>
                <a:lnTo>
                  <a:pt x="20" y="133"/>
                </a:lnTo>
                <a:lnTo>
                  <a:pt x="7" y="113"/>
                </a:lnTo>
                <a:lnTo>
                  <a:pt x="0" y="28"/>
                </a:lnTo>
                <a:close/>
              </a:path>
            </a:pathLst>
          </a:custGeom>
          <a:solidFill>
            <a:schemeClr val="tx2">
              <a:lumMod val="40000"/>
              <a:lumOff val="60000"/>
            </a:schemeClr>
          </a:solid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p>
        </p:txBody>
      </p:sp>
      <p:sp>
        <p:nvSpPr>
          <p:cNvPr id="25" name="Freeform 23"/>
          <p:cNvSpPr>
            <a:spLocks/>
          </p:cNvSpPr>
          <p:nvPr/>
        </p:nvSpPr>
        <p:spPr bwMode="auto">
          <a:xfrm>
            <a:off x="4523377" y="4067894"/>
            <a:ext cx="558265" cy="638175"/>
          </a:xfrm>
          <a:custGeom>
            <a:avLst/>
            <a:gdLst>
              <a:gd name="T0" fmla="*/ 12 w 381"/>
              <a:gd name="T1" fmla="*/ 314 h 402"/>
              <a:gd name="T2" fmla="*/ 12 w 381"/>
              <a:gd name="T3" fmla="*/ 141 h 402"/>
              <a:gd name="T4" fmla="*/ 0 w 381"/>
              <a:gd name="T5" fmla="*/ 28 h 402"/>
              <a:gd name="T6" fmla="*/ 148 w 381"/>
              <a:gd name="T7" fmla="*/ 21 h 402"/>
              <a:gd name="T8" fmla="*/ 353 w 381"/>
              <a:gd name="T9" fmla="*/ 0 h 402"/>
              <a:gd name="T10" fmla="*/ 341 w 381"/>
              <a:gd name="T11" fmla="*/ 44 h 402"/>
              <a:gd name="T12" fmla="*/ 381 w 381"/>
              <a:gd name="T13" fmla="*/ 44 h 402"/>
              <a:gd name="T14" fmla="*/ 374 w 381"/>
              <a:gd name="T15" fmla="*/ 113 h 402"/>
              <a:gd name="T16" fmla="*/ 353 w 381"/>
              <a:gd name="T17" fmla="*/ 129 h 402"/>
              <a:gd name="T18" fmla="*/ 365 w 381"/>
              <a:gd name="T19" fmla="*/ 129 h 402"/>
              <a:gd name="T20" fmla="*/ 353 w 381"/>
              <a:gd name="T21" fmla="*/ 157 h 402"/>
              <a:gd name="T22" fmla="*/ 293 w 381"/>
              <a:gd name="T23" fmla="*/ 266 h 402"/>
              <a:gd name="T24" fmla="*/ 293 w 381"/>
              <a:gd name="T25" fmla="*/ 323 h 402"/>
              <a:gd name="T26" fmla="*/ 305 w 381"/>
              <a:gd name="T27" fmla="*/ 330 h 402"/>
              <a:gd name="T28" fmla="*/ 302 w 381"/>
              <a:gd name="T29" fmla="*/ 374 h 402"/>
              <a:gd name="T30" fmla="*/ 60 w 381"/>
              <a:gd name="T31" fmla="*/ 402 h 402"/>
              <a:gd name="T32" fmla="*/ 51 w 381"/>
              <a:gd name="T33" fmla="*/ 339 h 402"/>
              <a:gd name="T34" fmla="*/ 12 w 381"/>
              <a:gd name="T35" fmla="*/ 314 h 4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81" h="402">
                <a:moveTo>
                  <a:pt x="12" y="314"/>
                </a:moveTo>
                <a:lnTo>
                  <a:pt x="12" y="141"/>
                </a:lnTo>
                <a:lnTo>
                  <a:pt x="0" y="28"/>
                </a:lnTo>
                <a:lnTo>
                  <a:pt x="148" y="21"/>
                </a:lnTo>
                <a:lnTo>
                  <a:pt x="353" y="0"/>
                </a:lnTo>
                <a:lnTo>
                  <a:pt x="341" y="44"/>
                </a:lnTo>
                <a:lnTo>
                  <a:pt x="381" y="44"/>
                </a:lnTo>
                <a:lnTo>
                  <a:pt x="374" y="113"/>
                </a:lnTo>
                <a:lnTo>
                  <a:pt x="353" y="129"/>
                </a:lnTo>
                <a:lnTo>
                  <a:pt x="365" y="129"/>
                </a:lnTo>
                <a:lnTo>
                  <a:pt x="353" y="157"/>
                </a:lnTo>
                <a:lnTo>
                  <a:pt x="293" y="266"/>
                </a:lnTo>
                <a:lnTo>
                  <a:pt x="293" y="323"/>
                </a:lnTo>
                <a:lnTo>
                  <a:pt x="305" y="330"/>
                </a:lnTo>
                <a:lnTo>
                  <a:pt x="302" y="374"/>
                </a:lnTo>
                <a:lnTo>
                  <a:pt x="60" y="402"/>
                </a:lnTo>
                <a:lnTo>
                  <a:pt x="51" y="339"/>
                </a:lnTo>
                <a:lnTo>
                  <a:pt x="12" y="314"/>
                </a:lnTo>
                <a:close/>
              </a:path>
            </a:pathLst>
          </a:custGeom>
          <a:solidFill>
            <a:schemeClr val="accent2">
              <a:lumMod val="75000"/>
            </a:schemeClr>
          </a:solid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p>
        </p:txBody>
      </p:sp>
      <p:sp>
        <p:nvSpPr>
          <p:cNvPr id="26" name="Freeform 24"/>
          <p:cNvSpPr>
            <a:spLocks/>
          </p:cNvSpPr>
          <p:nvPr/>
        </p:nvSpPr>
        <p:spPr bwMode="auto">
          <a:xfrm>
            <a:off x="3121120" y="4137744"/>
            <a:ext cx="1578088" cy="1706563"/>
          </a:xfrm>
          <a:custGeom>
            <a:avLst/>
            <a:gdLst>
              <a:gd name="T0" fmla="*/ 1008 w 1077"/>
              <a:gd name="T1" fmla="*/ 295 h 1075"/>
              <a:gd name="T2" fmla="*/ 1024 w 1077"/>
              <a:gd name="T3" fmla="*/ 443 h 1075"/>
              <a:gd name="T4" fmla="*/ 1049 w 1077"/>
              <a:gd name="T5" fmla="*/ 503 h 1075"/>
              <a:gd name="T6" fmla="*/ 1057 w 1077"/>
              <a:gd name="T7" fmla="*/ 607 h 1075"/>
              <a:gd name="T8" fmla="*/ 1029 w 1077"/>
              <a:gd name="T9" fmla="*/ 676 h 1075"/>
              <a:gd name="T10" fmla="*/ 976 w 1077"/>
              <a:gd name="T11" fmla="*/ 701 h 1075"/>
              <a:gd name="T12" fmla="*/ 964 w 1077"/>
              <a:gd name="T13" fmla="*/ 676 h 1075"/>
              <a:gd name="T14" fmla="*/ 964 w 1077"/>
              <a:gd name="T15" fmla="*/ 720 h 1075"/>
              <a:gd name="T16" fmla="*/ 885 w 1077"/>
              <a:gd name="T17" fmla="*/ 780 h 1075"/>
              <a:gd name="T18" fmla="*/ 835 w 1077"/>
              <a:gd name="T19" fmla="*/ 796 h 1075"/>
              <a:gd name="T20" fmla="*/ 816 w 1077"/>
              <a:gd name="T21" fmla="*/ 821 h 1075"/>
              <a:gd name="T22" fmla="*/ 804 w 1077"/>
              <a:gd name="T23" fmla="*/ 842 h 1075"/>
              <a:gd name="T24" fmla="*/ 735 w 1077"/>
              <a:gd name="T25" fmla="*/ 914 h 1075"/>
              <a:gd name="T26" fmla="*/ 756 w 1077"/>
              <a:gd name="T27" fmla="*/ 941 h 1075"/>
              <a:gd name="T28" fmla="*/ 791 w 1077"/>
              <a:gd name="T29" fmla="*/ 1062 h 1075"/>
              <a:gd name="T30" fmla="*/ 744 w 1077"/>
              <a:gd name="T31" fmla="*/ 1050 h 1075"/>
              <a:gd name="T32" fmla="*/ 623 w 1077"/>
              <a:gd name="T33" fmla="*/ 994 h 1075"/>
              <a:gd name="T34" fmla="*/ 498 w 1077"/>
              <a:gd name="T35" fmla="*/ 829 h 1075"/>
              <a:gd name="T36" fmla="*/ 426 w 1077"/>
              <a:gd name="T37" fmla="*/ 701 h 1075"/>
              <a:gd name="T38" fmla="*/ 318 w 1077"/>
              <a:gd name="T39" fmla="*/ 697 h 1075"/>
              <a:gd name="T40" fmla="*/ 265 w 1077"/>
              <a:gd name="T41" fmla="*/ 741 h 1075"/>
              <a:gd name="T42" fmla="*/ 168 w 1077"/>
              <a:gd name="T43" fmla="*/ 701 h 1075"/>
              <a:gd name="T44" fmla="*/ 108 w 1077"/>
              <a:gd name="T45" fmla="*/ 612 h 1075"/>
              <a:gd name="T46" fmla="*/ 52 w 1077"/>
              <a:gd name="T47" fmla="*/ 552 h 1075"/>
              <a:gd name="T48" fmla="*/ 0 w 1077"/>
              <a:gd name="T49" fmla="*/ 483 h 1075"/>
              <a:gd name="T50" fmla="*/ 285 w 1077"/>
              <a:gd name="T51" fmla="*/ 463 h 1075"/>
              <a:gd name="T52" fmla="*/ 535 w 1077"/>
              <a:gd name="T53" fmla="*/ 9 h 1075"/>
              <a:gd name="T54" fmla="*/ 555 w 1077"/>
              <a:gd name="T55" fmla="*/ 226 h 1075"/>
              <a:gd name="T56" fmla="*/ 599 w 1077"/>
              <a:gd name="T57" fmla="*/ 235 h 1075"/>
              <a:gd name="T58" fmla="*/ 699 w 1077"/>
              <a:gd name="T59" fmla="*/ 242 h 1075"/>
              <a:gd name="T60" fmla="*/ 768 w 1077"/>
              <a:gd name="T61" fmla="*/ 258 h 1075"/>
              <a:gd name="T62" fmla="*/ 816 w 1077"/>
              <a:gd name="T63" fmla="*/ 258 h 1075"/>
              <a:gd name="T64" fmla="*/ 864 w 1077"/>
              <a:gd name="T65" fmla="*/ 258 h 1075"/>
              <a:gd name="T66" fmla="*/ 948 w 1077"/>
              <a:gd name="T67" fmla="*/ 270 h 10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077" h="1075">
                <a:moveTo>
                  <a:pt x="969" y="270"/>
                </a:moveTo>
                <a:lnTo>
                  <a:pt x="1008" y="295"/>
                </a:lnTo>
                <a:lnTo>
                  <a:pt x="1017" y="358"/>
                </a:lnTo>
                <a:lnTo>
                  <a:pt x="1024" y="443"/>
                </a:lnTo>
                <a:lnTo>
                  <a:pt x="1037" y="463"/>
                </a:lnTo>
                <a:lnTo>
                  <a:pt x="1049" y="503"/>
                </a:lnTo>
                <a:lnTo>
                  <a:pt x="1077" y="556"/>
                </a:lnTo>
                <a:lnTo>
                  <a:pt x="1057" y="607"/>
                </a:lnTo>
                <a:lnTo>
                  <a:pt x="1057" y="660"/>
                </a:lnTo>
                <a:lnTo>
                  <a:pt x="1029" y="676"/>
                </a:lnTo>
                <a:lnTo>
                  <a:pt x="997" y="701"/>
                </a:lnTo>
                <a:lnTo>
                  <a:pt x="976" y="701"/>
                </a:lnTo>
                <a:lnTo>
                  <a:pt x="985" y="676"/>
                </a:lnTo>
                <a:lnTo>
                  <a:pt x="964" y="676"/>
                </a:lnTo>
                <a:lnTo>
                  <a:pt x="957" y="692"/>
                </a:lnTo>
                <a:lnTo>
                  <a:pt x="964" y="720"/>
                </a:lnTo>
                <a:lnTo>
                  <a:pt x="929" y="752"/>
                </a:lnTo>
                <a:lnTo>
                  <a:pt x="885" y="780"/>
                </a:lnTo>
                <a:lnTo>
                  <a:pt x="848" y="801"/>
                </a:lnTo>
                <a:lnTo>
                  <a:pt x="835" y="796"/>
                </a:lnTo>
                <a:lnTo>
                  <a:pt x="807" y="813"/>
                </a:lnTo>
                <a:lnTo>
                  <a:pt x="816" y="821"/>
                </a:lnTo>
                <a:lnTo>
                  <a:pt x="796" y="821"/>
                </a:lnTo>
                <a:lnTo>
                  <a:pt x="804" y="842"/>
                </a:lnTo>
                <a:lnTo>
                  <a:pt x="768" y="914"/>
                </a:lnTo>
                <a:lnTo>
                  <a:pt x="735" y="914"/>
                </a:lnTo>
                <a:lnTo>
                  <a:pt x="756" y="930"/>
                </a:lnTo>
                <a:lnTo>
                  <a:pt x="756" y="941"/>
                </a:lnTo>
                <a:lnTo>
                  <a:pt x="772" y="941"/>
                </a:lnTo>
                <a:lnTo>
                  <a:pt x="791" y="1062"/>
                </a:lnTo>
                <a:lnTo>
                  <a:pt x="768" y="1075"/>
                </a:lnTo>
                <a:lnTo>
                  <a:pt x="744" y="1050"/>
                </a:lnTo>
                <a:lnTo>
                  <a:pt x="715" y="1050"/>
                </a:lnTo>
                <a:lnTo>
                  <a:pt x="623" y="994"/>
                </a:lnTo>
                <a:lnTo>
                  <a:pt x="571" y="897"/>
                </a:lnTo>
                <a:lnTo>
                  <a:pt x="498" y="829"/>
                </a:lnTo>
                <a:lnTo>
                  <a:pt x="486" y="792"/>
                </a:lnTo>
                <a:lnTo>
                  <a:pt x="426" y="701"/>
                </a:lnTo>
                <a:lnTo>
                  <a:pt x="373" y="688"/>
                </a:lnTo>
                <a:lnTo>
                  <a:pt x="318" y="697"/>
                </a:lnTo>
                <a:lnTo>
                  <a:pt x="301" y="732"/>
                </a:lnTo>
                <a:lnTo>
                  <a:pt x="265" y="741"/>
                </a:lnTo>
                <a:lnTo>
                  <a:pt x="246" y="773"/>
                </a:lnTo>
                <a:lnTo>
                  <a:pt x="168" y="701"/>
                </a:lnTo>
                <a:lnTo>
                  <a:pt x="137" y="669"/>
                </a:lnTo>
                <a:lnTo>
                  <a:pt x="108" y="612"/>
                </a:lnTo>
                <a:lnTo>
                  <a:pt x="73" y="591"/>
                </a:lnTo>
                <a:lnTo>
                  <a:pt x="52" y="552"/>
                </a:lnTo>
                <a:lnTo>
                  <a:pt x="32" y="524"/>
                </a:lnTo>
                <a:lnTo>
                  <a:pt x="0" y="483"/>
                </a:lnTo>
                <a:lnTo>
                  <a:pt x="0" y="463"/>
                </a:lnTo>
                <a:lnTo>
                  <a:pt x="285" y="463"/>
                </a:lnTo>
                <a:lnTo>
                  <a:pt x="293" y="0"/>
                </a:lnTo>
                <a:lnTo>
                  <a:pt x="535" y="9"/>
                </a:lnTo>
                <a:lnTo>
                  <a:pt x="539" y="214"/>
                </a:lnTo>
                <a:lnTo>
                  <a:pt x="555" y="226"/>
                </a:lnTo>
                <a:lnTo>
                  <a:pt x="574" y="217"/>
                </a:lnTo>
                <a:lnTo>
                  <a:pt x="599" y="235"/>
                </a:lnTo>
                <a:lnTo>
                  <a:pt x="671" y="250"/>
                </a:lnTo>
                <a:lnTo>
                  <a:pt x="699" y="242"/>
                </a:lnTo>
                <a:lnTo>
                  <a:pt x="735" y="266"/>
                </a:lnTo>
                <a:lnTo>
                  <a:pt x="768" y="258"/>
                </a:lnTo>
                <a:lnTo>
                  <a:pt x="791" y="270"/>
                </a:lnTo>
                <a:lnTo>
                  <a:pt x="816" y="258"/>
                </a:lnTo>
                <a:lnTo>
                  <a:pt x="835" y="274"/>
                </a:lnTo>
                <a:lnTo>
                  <a:pt x="864" y="258"/>
                </a:lnTo>
                <a:lnTo>
                  <a:pt x="936" y="254"/>
                </a:lnTo>
                <a:lnTo>
                  <a:pt x="948" y="270"/>
                </a:lnTo>
                <a:lnTo>
                  <a:pt x="969" y="270"/>
                </a:lnTo>
                <a:close/>
              </a:path>
            </a:pathLst>
          </a:custGeom>
          <a:solidFill>
            <a:schemeClr val="tx2">
              <a:lumMod val="40000"/>
              <a:lumOff val="60000"/>
            </a:schemeClr>
          </a:solid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p>
        </p:txBody>
      </p:sp>
      <p:sp>
        <p:nvSpPr>
          <p:cNvPr id="27" name="Freeform 25"/>
          <p:cNvSpPr>
            <a:spLocks/>
          </p:cNvSpPr>
          <p:nvPr/>
        </p:nvSpPr>
        <p:spPr bwMode="auto">
          <a:xfrm>
            <a:off x="2785575" y="4023444"/>
            <a:ext cx="764867" cy="938213"/>
          </a:xfrm>
          <a:custGeom>
            <a:avLst/>
            <a:gdLst>
              <a:gd name="T0" fmla="*/ 0 w 522"/>
              <a:gd name="T1" fmla="*/ 591 h 591"/>
              <a:gd name="T2" fmla="*/ 68 w 522"/>
              <a:gd name="T3" fmla="*/ 591 h 591"/>
              <a:gd name="T4" fmla="*/ 80 w 522"/>
              <a:gd name="T5" fmla="*/ 552 h 591"/>
              <a:gd name="T6" fmla="*/ 229 w 522"/>
              <a:gd name="T7" fmla="*/ 555 h 591"/>
              <a:gd name="T8" fmla="*/ 229 w 522"/>
              <a:gd name="T9" fmla="*/ 535 h 591"/>
              <a:gd name="T10" fmla="*/ 514 w 522"/>
              <a:gd name="T11" fmla="*/ 535 h 591"/>
              <a:gd name="T12" fmla="*/ 522 w 522"/>
              <a:gd name="T13" fmla="*/ 72 h 591"/>
              <a:gd name="T14" fmla="*/ 522 w 522"/>
              <a:gd name="T15" fmla="*/ 33 h 591"/>
              <a:gd name="T16" fmla="*/ 52 w 522"/>
              <a:gd name="T17" fmla="*/ 0 h 591"/>
              <a:gd name="T18" fmla="*/ 0 w 522"/>
              <a:gd name="T19" fmla="*/ 591 h 5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22" h="591">
                <a:moveTo>
                  <a:pt x="0" y="591"/>
                </a:moveTo>
                <a:lnTo>
                  <a:pt x="68" y="591"/>
                </a:lnTo>
                <a:lnTo>
                  <a:pt x="80" y="552"/>
                </a:lnTo>
                <a:lnTo>
                  <a:pt x="229" y="555"/>
                </a:lnTo>
                <a:lnTo>
                  <a:pt x="229" y="535"/>
                </a:lnTo>
                <a:lnTo>
                  <a:pt x="514" y="535"/>
                </a:lnTo>
                <a:lnTo>
                  <a:pt x="522" y="72"/>
                </a:lnTo>
                <a:lnTo>
                  <a:pt x="522" y="33"/>
                </a:lnTo>
                <a:lnTo>
                  <a:pt x="52" y="0"/>
                </a:lnTo>
                <a:lnTo>
                  <a:pt x="0" y="591"/>
                </a:lnTo>
                <a:close/>
              </a:path>
            </a:pathLst>
          </a:custGeom>
          <a:solidFill>
            <a:schemeClr val="accent3">
              <a:lumMod val="50000"/>
            </a:schemeClr>
          </a:solid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p>
        </p:txBody>
      </p:sp>
      <p:sp>
        <p:nvSpPr>
          <p:cNvPr id="28" name="Freeform 26"/>
          <p:cNvSpPr>
            <a:spLocks/>
          </p:cNvSpPr>
          <p:nvPr/>
        </p:nvSpPr>
        <p:spPr bwMode="auto">
          <a:xfrm>
            <a:off x="2118880" y="3961531"/>
            <a:ext cx="742888" cy="1000125"/>
          </a:xfrm>
          <a:custGeom>
            <a:avLst/>
            <a:gdLst>
              <a:gd name="T0" fmla="*/ 507 w 507"/>
              <a:gd name="T1" fmla="*/ 39 h 630"/>
              <a:gd name="T2" fmla="*/ 455 w 507"/>
              <a:gd name="T3" fmla="*/ 630 h 630"/>
              <a:gd name="T4" fmla="*/ 274 w 507"/>
              <a:gd name="T5" fmla="*/ 614 h 630"/>
              <a:gd name="T6" fmla="*/ 0 w 507"/>
              <a:gd name="T7" fmla="*/ 462 h 630"/>
              <a:gd name="T8" fmla="*/ 0 w 507"/>
              <a:gd name="T9" fmla="*/ 429 h 630"/>
              <a:gd name="T10" fmla="*/ 21 w 507"/>
              <a:gd name="T11" fmla="*/ 397 h 630"/>
              <a:gd name="T12" fmla="*/ 0 w 507"/>
              <a:gd name="T13" fmla="*/ 381 h 630"/>
              <a:gd name="T14" fmla="*/ 21 w 507"/>
              <a:gd name="T15" fmla="*/ 341 h 630"/>
              <a:gd name="T16" fmla="*/ 41 w 507"/>
              <a:gd name="T17" fmla="*/ 296 h 630"/>
              <a:gd name="T18" fmla="*/ 62 w 507"/>
              <a:gd name="T19" fmla="*/ 273 h 630"/>
              <a:gd name="T20" fmla="*/ 41 w 507"/>
              <a:gd name="T21" fmla="*/ 236 h 630"/>
              <a:gd name="T22" fmla="*/ 44 w 507"/>
              <a:gd name="T23" fmla="*/ 189 h 630"/>
              <a:gd name="T24" fmla="*/ 44 w 507"/>
              <a:gd name="T25" fmla="*/ 88 h 630"/>
              <a:gd name="T26" fmla="*/ 62 w 507"/>
              <a:gd name="T27" fmla="*/ 67 h 630"/>
              <a:gd name="T28" fmla="*/ 73 w 507"/>
              <a:gd name="T29" fmla="*/ 67 h 630"/>
              <a:gd name="T30" fmla="*/ 85 w 507"/>
              <a:gd name="T31" fmla="*/ 88 h 630"/>
              <a:gd name="T32" fmla="*/ 106 w 507"/>
              <a:gd name="T33" fmla="*/ 76 h 630"/>
              <a:gd name="T34" fmla="*/ 117 w 507"/>
              <a:gd name="T35" fmla="*/ 0 h 630"/>
              <a:gd name="T36" fmla="*/ 507 w 507"/>
              <a:gd name="T37" fmla="*/ 39 h 6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507" h="630">
                <a:moveTo>
                  <a:pt x="507" y="39"/>
                </a:moveTo>
                <a:lnTo>
                  <a:pt x="455" y="630"/>
                </a:lnTo>
                <a:lnTo>
                  <a:pt x="274" y="614"/>
                </a:lnTo>
                <a:lnTo>
                  <a:pt x="0" y="462"/>
                </a:lnTo>
                <a:lnTo>
                  <a:pt x="0" y="429"/>
                </a:lnTo>
                <a:lnTo>
                  <a:pt x="21" y="397"/>
                </a:lnTo>
                <a:lnTo>
                  <a:pt x="0" y="381"/>
                </a:lnTo>
                <a:lnTo>
                  <a:pt x="21" y="341"/>
                </a:lnTo>
                <a:lnTo>
                  <a:pt x="41" y="296"/>
                </a:lnTo>
                <a:lnTo>
                  <a:pt x="62" y="273"/>
                </a:lnTo>
                <a:lnTo>
                  <a:pt x="41" y="236"/>
                </a:lnTo>
                <a:lnTo>
                  <a:pt x="44" y="189"/>
                </a:lnTo>
                <a:lnTo>
                  <a:pt x="44" y="88"/>
                </a:lnTo>
                <a:lnTo>
                  <a:pt x="62" y="67"/>
                </a:lnTo>
                <a:lnTo>
                  <a:pt x="73" y="67"/>
                </a:lnTo>
                <a:lnTo>
                  <a:pt x="85" y="88"/>
                </a:lnTo>
                <a:lnTo>
                  <a:pt x="106" y="76"/>
                </a:lnTo>
                <a:lnTo>
                  <a:pt x="117" y="0"/>
                </a:lnTo>
                <a:lnTo>
                  <a:pt x="507" y="39"/>
                </a:lnTo>
                <a:close/>
              </a:path>
            </a:pathLst>
          </a:custGeom>
          <a:solidFill>
            <a:schemeClr val="accent3">
              <a:lumMod val="50000"/>
            </a:schemeClr>
          </a:solid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p>
        </p:txBody>
      </p:sp>
      <p:sp>
        <p:nvSpPr>
          <p:cNvPr id="29" name="Freeform 27"/>
          <p:cNvSpPr>
            <a:spLocks/>
          </p:cNvSpPr>
          <p:nvPr/>
        </p:nvSpPr>
        <p:spPr bwMode="auto">
          <a:xfrm>
            <a:off x="6513204" y="3163019"/>
            <a:ext cx="130408" cy="230188"/>
          </a:xfrm>
          <a:custGeom>
            <a:avLst/>
            <a:gdLst>
              <a:gd name="T0" fmla="*/ 0 w 89"/>
              <a:gd name="T1" fmla="*/ 24 h 145"/>
              <a:gd name="T2" fmla="*/ 40 w 89"/>
              <a:gd name="T3" fmla="*/ 145 h 145"/>
              <a:gd name="T4" fmla="*/ 84 w 89"/>
              <a:gd name="T5" fmla="*/ 136 h 145"/>
              <a:gd name="T6" fmla="*/ 89 w 89"/>
              <a:gd name="T7" fmla="*/ 116 h 145"/>
              <a:gd name="T8" fmla="*/ 73 w 89"/>
              <a:gd name="T9" fmla="*/ 100 h 145"/>
              <a:gd name="T10" fmla="*/ 57 w 89"/>
              <a:gd name="T11" fmla="*/ 88 h 145"/>
              <a:gd name="T12" fmla="*/ 29 w 89"/>
              <a:gd name="T13" fmla="*/ 28 h 145"/>
              <a:gd name="T14" fmla="*/ 32 w 89"/>
              <a:gd name="T15" fmla="*/ 4 h 145"/>
              <a:gd name="T16" fmla="*/ 8 w 89"/>
              <a:gd name="T17" fmla="*/ 0 h 145"/>
              <a:gd name="T18" fmla="*/ 0 w 89"/>
              <a:gd name="T19" fmla="*/ 24 h 1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9" h="145">
                <a:moveTo>
                  <a:pt x="0" y="24"/>
                </a:moveTo>
                <a:lnTo>
                  <a:pt x="40" y="145"/>
                </a:lnTo>
                <a:lnTo>
                  <a:pt x="84" y="136"/>
                </a:lnTo>
                <a:lnTo>
                  <a:pt x="89" y="116"/>
                </a:lnTo>
                <a:lnTo>
                  <a:pt x="73" y="100"/>
                </a:lnTo>
                <a:lnTo>
                  <a:pt x="57" y="88"/>
                </a:lnTo>
                <a:lnTo>
                  <a:pt x="29" y="28"/>
                </a:lnTo>
                <a:lnTo>
                  <a:pt x="32" y="4"/>
                </a:lnTo>
                <a:lnTo>
                  <a:pt x="8" y="0"/>
                </a:lnTo>
                <a:lnTo>
                  <a:pt x="0" y="24"/>
                </a:lnTo>
                <a:close/>
              </a:path>
            </a:pathLst>
          </a:custGeom>
          <a:solidFill>
            <a:schemeClr val="accent6">
              <a:lumMod val="75000"/>
            </a:schemeClr>
          </a:solid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p>
        </p:txBody>
      </p:sp>
      <p:sp>
        <p:nvSpPr>
          <p:cNvPr id="30" name="Freeform 28"/>
          <p:cNvSpPr>
            <a:spLocks/>
          </p:cNvSpPr>
          <p:nvPr/>
        </p:nvSpPr>
        <p:spPr bwMode="auto">
          <a:xfrm>
            <a:off x="2703520" y="2708994"/>
            <a:ext cx="788311" cy="696913"/>
          </a:xfrm>
          <a:custGeom>
            <a:avLst/>
            <a:gdLst>
              <a:gd name="T0" fmla="*/ 538 w 538"/>
              <a:gd name="T1" fmla="*/ 41 h 439"/>
              <a:gd name="T2" fmla="*/ 56 w 538"/>
              <a:gd name="T3" fmla="*/ 0 h 439"/>
              <a:gd name="T4" fmla="*/ 44 w 538"/>
              <a:gd name="T5" fmla="*/ 49 h 439"/>
              <a:gd name="T6" fmla="*/ 7 w 538"/>
              <a:gd name="T7" fmla="*/ 310 h 439"/>
              <a:gd name="T8" fmla="*/ 0 w 538"/>
              <a:gd name="T9" fmla="*/ 402 h 439"/>
              <a:gd name="T10" fmla="*/ 141 w 538"/>
              <a:gd name="T11" fmla="*/ 415 h 439"/>
              <a:gd name="T12" fmla="*/ 522 w 538"/>
              <a:gd name="T13" fmla="*/ 439 h 439"/>
              <a:gd name="T14" fmla="*/ 531 w 538"/>
              <a:gd name="T15" fmla="*/ 242 h 439"/>
              <a:gd name="T16" fmla="*/ 538 w 538"/>
              <a:gd name="T17" fmla="*/ 41 h 4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38" h="439">
                <a:moveTo>
                  <a:pt x="538" y="41"/>
                </a:moveTo>
                <a:lnTo>
                  <a:pt x="56" y="0"/>
                </a:lnTo>
                <a:lnTo>
                  <a:pt x="44" y="49"/>
                </a:lnTo>
                <a:lnTo>
                  <a:pt x="7" y="310"/>
                </a:lnTo>
                <a:lnTo>
                  <a:pt x="0" y="402"/>
                </a:lnTo>
                <a:lnTo>
                  <a:pt x="141" y="415"/>
                </a:lnTo>
                <a:lnTo>
                  <a:pt x="522" y="439"/>
                </a:lnTo>
                <a:lnTo>
                  <a:pt x="531" y="242"/>
                </a:lnTo>
                <a:lnTo>
                  <a:pt x="538" y="41"/>
                </a:lnTo>
                <a:close/>
              </a:path>
            </a:pathLst>
          </a:custGeom>
          <a:solidFill>
            <a:schemeClr val="accent5">
              <a:lumMod val="75000"/>
            </a:schemeClr>
          </a:solid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p>
        </p:txBody>
      </p:sp>
      <p:sp>
        <p:nvSpPr>
          <p:cNvPr id="31" name="Freeform 29"/>
          <p:cNvSpPr>
            <a:spLocks/>
          </p:cNvSpPr>
          <p:nvPr/>
        </p:nvSpPr>
        <p:spPr bwMode="auto">
          <a:xfrm>
            <a:off x="2372371" y="1975569"/>
            <a:ext cx="1150231" cy="811213"/>
          </a:xfrm>
          <a:custGeom>
            <a:avLst/>
            <a:gdLst>
              <a:gd name="T0" fmla="*/ 270 w 785"/>
              <a:gd name="T1" fmla="*/ 511 h 511"/>
              <a:gd name="T2" fmla="*/ 282 w 785"/>
              <a:gd name="T3" fmla="*/ 462 h 511"/>
              <a:gd name="T4" fmla="*/ 764 w 785"/>
              <a:gd name="T5" fmla="*/ 503 h 511"/>
              <a:gd name="T6" fmla="*/ 768 w 785"/>
              <a:gd name="T7" fmla="*/ 414 h 511"/>
              <a:gd name="T8" fmla="*/ 785 w 785"/>
              <a:gd name="T9" fmla="*/ 81 h 511"/>
              <a:gd name="T10" fmla="*/ 531 w 785"/>
              <a:gd name="T11" fmla="*/ 72 h 511"/>
              <a:gd name="T12" fmla="*/ 362 w 785"/>
              <a:gd name="T13" fmla="*/ 53 h 511"/>
              <a:gd name="T14" fmla="*/ 81 w 785"/>
              <a:gd name="T15" fmla="*/ 12 h 511"/>
              <a:gd name="T16" fmla="*/ 28 w 785"/>
              <a:gd name="T17" fmla="*/ 0 h 511"/>
              <a:gd name="T18" fmla="*/ 0 w 785"/>
              <a:gd name="T19" fmla="*/ 121 h 511"/>
              <a:gd name="T20" fmla="*/ 12 w 785"/>
              <a:gd name="T21" fmla="*/ 121 h 511"/>
              <a:gd name="T22" fmla="*/ 12 w 785"/>
              <a:gd name="T23" fmla="*/ 157 h 511"/>
              <a:gd name="T24" fmla="*/ 41 w 785"/>
              <a:gd name="T25" fmla="*/ 250 h 511"/>
              <a:gd name="T26" fmla="*/ 41 w 785"/>
              <a:gd name="T27" fmla="*/ 273 h 511"/>
              <a:gd name="T28" fmla="*/ 53 w 785"/>
              <a:gd name="T29" fmla="*/ 261 h 511"/>
              <a:gd name="T30" fmla="*/ 69 w 785"/>
              <a:gd name="T31" fmla="*/ 289 h 511"/>
              <a:gd name="T32" fmla="*/ 69 w 785"/>
              <a:gd name="T33" fmla="*/ 322 h 511"/>
              <a:gd name="T34" fmla="*/ 60 w 785"/>
              <a:gd name="T35" fmla="*/ 349 h 511"/>
              <a:gd name="T36" fmla="*/ 60 w 785"/>
              <a:gd name="T37" fmla="*/ 374 h 511"/>
              <a:gd name="T38" fmla="*/ 93 w 785"/>
              <a:gd name="T39" fmla="*/ 374 h 511"/>
              <a:gd name="T40" fmla="*/ 109 w 785"/>
              <a:gd name="T41" fmla="*/ 450 h 511"/>
              <a:gd name="T42" fmla="*/ 122 w 785"/>
              <a:gd name="T43" fmla="*/ 474 h 511"/>
              <a:gd name="T44" fmla="*/ 150 w 785"/>
              <a:gd name="T45" fmla="*/ 474 h 511"/>
              <a:gd name="T46" fmla="*/ 213 w 785"/>
              <a:gd name="T47" fmla="*/ 494 h 511"/>
              <a:gd name="T48" fmla="*/ 245 w 785"/>
              <a:gd name="T49" fmla="*/ 483 h 511"/>
              <a:gd name="T50" fmla="*/ 270 w 785"/>
              <a:gd name="T51" fmla="*/ 511 h 5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785" h="511">
                <a:moveTo>
                  <a:pt x="270" y="511"/>
                </a:moveTo>
                <a:lnTo>
                  <a:pt x="282" y="462"/>
                </a:lnTo>
                <a:lnTo>
                  <a:pt x="764" y="503"/>
                </a:lnTo>
                <a:lnTo>
                  <a:pt x="768" y="414"/>
                </a:lnTo>
                <a:lnTo>
                  <a:pt x="785" y="81"/>
                </a:lnTo>
                <a:lnTo>
                  <a:pt x="531" y="72"/>
                </a:lnTo>
                <a:lnTo>
                  <a:pt x="362" y="53"/>
                </a:lnTo>
                <a:lnTo>
                  <a:pt x="81" y="12"/>
                </a:lnTo>
                <a:lnTo>
                  <a:pt x="28" y="0"/>
                </a:lnTo>
                <a:lnTo>
                  <a:pt x="0" y="121"/>
                </a:lnTo>
                <a:lnTo>
                  <a:pt x="12" y="121"/>
                </a:lnTo>
                <a:lnTo>
                  <a:pt x="12" y="157"/>
                </a:lnTo>
                <a:lnTo>
                  <a:pt x="41" y="250"/>
                </a:lnTo>
                <a:lnTo>
                  <a:pt x="41" y="273"/>
                </a:lnTo>
                <a:lnTo>
                  <a:pt x="53" y="261"/>
                </a:lnTo>
                <a:lnTo>
                  <a:pt x="69" y="289"/>
                </a:lnTo>
                <a:lnTo>
                  <a:pt x="69" y="322"/>
                </a:lnTo>
                <a:lnTo>
                  <a:pt x="60" y="349"/>
                </a:lnTo>
                <a:lnTo>
                  <a:pt x="60" y="374"/>
                </a:lnTo>
                <a:lnTo>
                  <a:pt x="93" y="374"/>
                </a:lnTo>
                <a:lnTo>
                  <a:pt x="109" y="450"/>
                </a:lnTo>
                <a:lnTo>
                  <a:pt x="122" y="474"/>
                </a:lnTo>
                <a:lnTo>
                  <a:pt x="150" y="474"/>
                </a:lnTo>
                <a:lnTo>
                  <a:pt x="213" y="494"/>
                </a:lnTo>
                <a:lnTo>
                  <a:pt x="245" y="483"/>
                </a:lnTo>
                <a:lnTo>
                  <a:pt x="270" y="511"/>
                </a:lnTo>
                <a:close/>
              </a:path>
            </a:pathLst>
          </a:custGeom>
          <a:solidFill>
            <a:schemeClr val="accent5">
              <a:lumMod val="75000"/>
            </a:schemeClr>
          </a:solid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p>
        </p:txBody>
      </p:sp>
      <p:sp>
        <p:nvSpPr>
          <p:cNvPr id="32" name="Freeform 30"/>
          <p:cNvSpPr>
            <a:spLocks/>
          </p:cNvSpPr>
          <p:nvPr/>
        </p:nvSpPr>
        <p:spPr bwMode="auto">
          <a:xfrm>
            <a:off x="2091040" y="1956519"/>
            <a:ext cx="676951" cy="1244600"/>
          </a:xfrm>
          <a:custGeom>
            <a:avLst/>
            <a:gdLst>
              <a:gd name="T0" fmla="*/ 0 w 462"/>
              <a:gd name="T1" fmla="*/ 700 h 784"/>
              <a:gd name="T2" fmla="*/ 213 w 462"/>
              <a:gd name="T3" fmla="*/ 744 h 784"/>
              <a:gd name="T4" fmla="*/ 425 w 462"/>
              <a:gd name="T5" fmla="*/ 784 h 784"/>
              <a:gd name="T6" fmla="*/ 462 w 462"/>
              <a:gd name="T7" fmla="*/ 523 h 784"/>
              <a:gd name="T8" fmla="*/ 437 w 462"/>
              <a:gd name="T9" fmla="*/ 495 h 784"/>
              <a:gd name="T10" fmla="*/ 405 w 462"/>
              <a:gd name="T11" fmla="*/ 506 h 784"/>
              <a:gd name="T12" fmla="*/ 342 w 462"/>
              <a:gd name="T13" fmla="*/ 486 h 784"/>
              <a:gd name="T14" fmla="*/ 314 w 462"/>
              <a:gd name="T15" fmla="*/ 486 h 784"/>
              <a:gd name="T16" fmla="*/ 301 w 462"/>
              <a:gd name="T17" fmla="*/ 462 h 784"/>
              <a:gd name="T18" fmla="*/ 285 w 462"/>
              <a:gd name="T19" fmla="*/ 386 h 784"/>
              <a:gd name="T20" fmla="*/ 252 w 462"/>
              <a:gd name="T21" fmla="*/ 386 h 784"/>
              <a:gd name="T22" fmla="*/ 252 w 462"/>
              <a:gd name="T23" fmla="*/ 361 h 784"/>
              <a:gd name="T24" fmla="*/ 261 w 462"/>
              <a:gd name="T25" fmla="*/ 334 h 784"/>
              <a:gd name="T26" fmla="*/ 261 w 462"/>
              <a:gd name="T27" fmla="*/ 301 h 784"/>
              <a:gd name="T28" fmla="*/ 245 w 462"/>
              <a:gd name="T29" fmla="*/ 273 h 784"/>
              <a:gd name="T30" fmla="*/ 233 w 462"/>
              <a:gd name="T31" fmla="*/ 285 h 784"/>
              <a:gd name="T32" fmla="*/ 233 w 462"/>
              <a:gd name="T33" fmla="*/ 262 h 784"/>
              <a:gd name="T34" fmla="*/ 204 w 462"/>
              <a:gd name="T35" fmla="*/ 169 h 784"/>
              <a:gd name="T36" fmla="*/ 204 w 462"/>
              <a:gd name="T37" fmla="*/ 133 h 784"/>
              <a:gd name="T38" fmla="*/ 192 w 462"/>
              <a:gd name="T39" fmla="*/ 133 h 784"/>
              <a:gd name="T40" fmla="*/ 220 w 462"/>
              <a:gd name="T41" fmla="*/ 12 h 784"/>
              <a:gd name="T42" fmla="*/ 153 w 462"/>
              <a:gd name="T43" fmla="*/ 0 h 784"/>
              <a:gd name="T44" fmla="*/ 92 w 462"/>
              <a:gd name="T45" fmla="*/ 253 h 784"/>
              <a:gd name="T46" fmla="*/ 100 w 462"/>
              <a:gd name="T47" fmla="*/ 273 h 784"/>
              <a:gd name="T48" fmla="*/ 92 w 462"/>
              <a:gd name="T49" fmla="*/ 314 h 784"/>
              <a:gd name="T50" fmla="*/ 100 w 462"/>
              <a:gd name="T51" fmla="*/ 342 h 784"/>
              <a:gd name="T52" fmla="*/ 92 w 462"/>
              <a:gd name="T53" fmla="*/ 366 h 784"/>
              <a:gd name="T54" fmla="*/ 63 w 462"/>
              <a:gd name="T55" fmla="*/ 407 h 784"/>
              <a:gd name="T56" fmla="*/ 40 w 462"/>
              <a:gd name="T57" fmla="*/ 455 h 784"/>
              <a:gd name="T58" fmla="*/ 40 w 462"/>
              <a:gd name="T59" fmla="*/ 474 h 784"/>
              <a:gd name="T60" fmla="*/ 60 w 462"/>
              <a:gd name="T61" fmla="*/ 495 h 784"/>
              <a:gd name="T62" fmla="*/ 19 w 462"/>
              <a:gd name="T63" fmla="*/ 575 h 784"/>
              <a:gd name="T64" fmla="*/ 0 w 462"/>
              <a:gd name="T65" fmla="*/ 700 h 7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462" h="784">
                <a:moveTo>
                  <a:pt x="0" y="700"/>
                </a:moveTo>
                <a:lnTo>
                  <a:pt x="213" y="744"/>
                </a:lnTo>
                <a:lnTo>
                  <a:pt x="425" y="784"/>
                </a:lnTo>
                <a:lnTo>
                  <a:pt x="462" y="523"/>
                </a:lnTo>
                <a:lnTo>
                  <a:pt x="437" y="495"/>
                </a:lnTo>
                <a:lnTo>
                  <a:pt x="405" y="506"/>
                </a:lnTo>
                <a:lnTo>
                  <a:pt x="342" y="486"/>
                </a:lnTo>
                <a:lnTo>
                  <a:pt x="314" y="486"/>
                </a:lnTo>
                <a:lnTo>
                  <a:pt x="301" y="462"/>
                </a:lnTo>
                <a:lnTo>
                  <a:pt x="285" y="386"/>
                </a:lnTo>
                <a:lnTo>
                  <a:pt x="252" y="386"/>
                </a:lnTo>
                <a:lnTo>
                  <a:pt x="252" y="361"/>
                </a:lnTo>
                <a:lnTo>
                  <a:pt x="261" y="334"/>
                </a:lnTo>
                <a:lnTo>
                  <a:pt x="261" y="301"/>
                </a:lnTo>
                <a:lnTo>
                  <a:pt x="245" y="273"/>
                </a:lnTo>
                <a:lnTo>
                  <a:pt x="233" y="285"/>
                </a:lnTo>
                <a:lnTo>
                  <a:pt x="233" y="262"/>
                </a:lnTo>
                <a:lnTo>
                  <a:pt x="204" y="169"/>
                </a:lnTo>
                <a:lnTo>
                  <a:pt x="204" y="133"/>
                </a:lnTo>
                <a:lnTo>
                  <a:pt x="192" y="133"/>
                </a:lnTo>
                <a:lnTo>
                  <a:pt x="220" y="12"/>
                </a:lnTo>
                <a:lnTo>
                  <a:pt x="153" y="0"/>
                </a:lnTo>
                <a:lnTo>
                  <a:pt x="92" y="253"/>
                </a:lnTo>
                <a:lnTo>
                  <a:pt x="100" y="273"/>
                </a:lnTo>
                <a:lnTo>
                  <a:pt x="92" y="314"/>
                </a:lnTo>
                <a:lnTo>
                  <a:pt x="100" y="342"/>
                </a:lnTo>
                <a:lnTo>
                  <a:pt x="92" y="366"/>
                </a:lnTo>
                <a:lnTo>
                  <a:pt x="63" y="407"/>
                </a:lnTo>
                <a:lnTo>
                  <a:pt x="40" y="455"/>
                </a:lnTo>
                <a:lnTo>
                  <a:pt x="40" y="474"/>
                </a:lnTo>
                <a:lnTo>
                  <a:pt x="60" y="495"/>
                </a:lnTo>
                <a:lnTo>
                  <a:pt x="19" y="575"/>
                </a:lnTo>
                <a:lnTo>
                  <a:pt x="0" y="700"/>
                </a:lnTo>
                <a:close/>
              </a:path>
            </a:pathLst>
          </a:custGeom>
          <a:solidFill>
            <a:schemeClr val="accent5">
              <a:lumMod val="75000"/>
            </a:schemeClr>
          </a:solid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p>
        </p:txBody>
      </p:sp>
      <p:sp>
        <p:nvSpPr>
          <p:cNvPr id="33" name="Freeform 31"/>
          <p:cNvSpPr>
            <a:spLocks/>
          </p:cNvSpPr>
          <p:nvPr/>
        </p:nvSpPr>
        <p:spPr bwMode="auto">
          <a:xfrm>
            <a:off x="1566476" y="1804119"/>
            <a:ext cx="748749" cy="650875"/>
          </a:xfrm>
          <a:custGeom>
            <a:avLst/>
            <a:gdLst>
              <a:gd name="T0" fmla="*/ 157 w 511"/>
              <a:gd name="T1" fmla="*/ 0 h 410"/>
              <a:gd name="T2" fmla="*/ 329 w 511"/>
              <a:gd name="T3" fmla="*/ 48 h 410"/>
              <a:gd name="T4" fmla="*/ 511 w 511"/>
              <a:gd name="T5" fmla="*/ 96 h 410"/>
              <a:gd name="T6" fmla="*/ 450 w 511"/>
              <a:gd name="T7" fmla="*/ 349 h 410"/>
              <a:gd name="T8" fmla="*/ 458 w 511"/>
              <a:gd name="T9" fmla="*/ 369 h 410"/>
              <a:gd name="T10" fmla="*/ 450 w 511"/>
              <a:gd name="T11" fmla="*/ 410 h 410"/>
              <a:gd name="T12" fmla="*/ 338 w 511"/>
              <a:gd name="T13" fmla="*/ 369 h 410"/>
              <a:gd name="T14" fmla="*/ 329 w 511"/>
              <a:gd name="T15" fmla="*/ 378 h 410"/>
              <a:gd name="T16" fmla="*/ 160 w 511"/>
              <a:gd name="T17" fmla="*/ 362 h 410"/>
              <a:gd name="T18" fmla="*/ 144 w 511"/>
              <a:gd name="T19" fmla="*/ 349 h 410"/>
              <a:gd name="T20" fmla="*/ 77 w 511"/>
              <a:gd name="T21" fmla="*/ 341 h 410"/>
              <a:gd name="T22" fmla="*/ 60 w 511"/>
              <a:gd name="T23" fmla="*/ 318 h 410"/>
              <a:gd name="T24" fmla="*/ 56 w 511"/>
              <a:gd name="T25" fmla="*/ 286 h 410"/>
              <a:gd name="T26" fmla="*/ 15 w 511"/>
              <a:gd name="T27" fmla="*/ 265 h 410"/>
              <a:gd name="T28" fmla="*/ 0 w 511"/>
              <a:gd name="T29" fmla="*/ 245 h 410"/>
              <a:gd name="T30" fmla="*/ 0 w 511"/>
              <a:gd name="T31" fmla="*/ 205 h 410"/>
              <a:gd name="T32" fmla="*/ 8 w 511"/>
              <a:gd name="T33" fmla="*/ 196 h 410"/>
              <a:gd name="T34" fmla="*/ 4 w 511"/>
              <a:gd name="T35" fmla="*/ 177 h 410"/>
              <a:gd name="T36" fmla="*/ 24 w 511"/>
              <a:gd name="T37" fmla="*/ 177 h 410"/>
              <a:gd name="T38" fmla="*/ 8 w 511"/>
              <a:gd name="T39" fmla="*/ 148 h 410"/>
              <a:gd name="T40" fmla="*/ 4 w 511"/>
              <a:gd name="T41" fmla="*/ 69 h 410"/>
              <a:gd name="T42" fmla="*/ 15 w 511"/>
              <a:gd name="T43" fmla="*/ 28 h 410"/>
              <a:gd name="T44" fmla="*/ 68 w 511"/>
              <a:gd name="T45" fmla="*/ 69 h 410"/>
              <a:gd name="T46" fmla="*/ 109 w 511"/>
              <a:gd name="T47" fmla="*/ 85 h 410"/>
              <a:gd name="T48" fmla="*/ 128 w 511"/>
              <a:gd name="T49" fmla="*/ 104 h 410"/>
              <a:gd name="T50" fmla="*/ 116 w 511"/>
              <a:gd name="T51" fmla="*/ 124 h 410"/>
              <a:gd name="T52" fmla="*/ 96 w 511"/>
              <a:gd name="T53" fmla="*/ 136 h 410"/>
              <a:gd name="T54" fmla="*/ 128 w 511"/>
              <a:gd name="T55" fmla="*/ 136 h 410"/>
              <a:gd name="T56" fmla="*/ 121 w 511"/>
              <a:gd name="T57" fmla="*/ 164 h 410"/>
              <a:gd name="T58" fmla="*/ 88 w 511"/>
              <a:gd name="T59" fmla="*/ 168 h 410"/>
              <a:gd name="T60" fmla="*/ 88 w 511"/>
              <a:gd name="T61" fmla="*/ 180 h 410"/>
              <a:gd name="T62" fmla="*/ 128 w 511"/>
              <a:gd name="T63" fmla="*/ 168 h 410"/>
              <a:gd name="T64" fmla="*/ 144 w 511"/>
              <a:gd name="T65" fmla="*/ 136 h 410"/>
              <a:gd name="T66" fmla="*/ 160 w 511"/>
              <a:gd name="T67" fmla="*/ 100 h 410"/>
              <a:gd name="T68" fmla="*/ 169 w 511"/>
              <a:gd name="T69" fmla="*/ 44 h 410"/>
              <a:gd name="T70" fmla="*/ 157 w 511"/>
              <a:gd name="T71" fmla="*/ 0 h 4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11" h="410">
                <a:moveTo>
                  <a:pt x="157" y="0"/>
                </a:moveTo>
                <a:lnTo>
                  <a:pt x="329" y="48"/>
                </a:lnTo>
                <a:lnTo>
                  <a:pt x="511" y="96"/>
                </a:lnTo>
                <a:lnTo>
                  <a:pt x="450" y="349"/>
                </a:lnTo>
                <a:lnTo>
                  <a:pt x="458" y="369"/>
                </a:lnTo>
                <a:lnTo>
                  <a:pt x="450" y="410"/>
                </a:lnTo>
                <a:lnTo>
                  <a:pt x="338" y="369"/>
                </a:lnTo>
                <a:lnTo>
                  <a:pt x="329" y="378"/>
                </a:lnTo>
                <a:lnTo>
                  <a:pt x="160" y="362"/>
                </a:lnTo>
                <a:lnTo>
                  <a:pt x="144" y="349"/>
                </a:lnTo>
                <a:lnTo>
                  <a:pt x="77" y="341"/>
                </a:lnTo>
                <a:lnTo>
                  <a:pt x="60" y="318"/>
                </a:lnTo>
                <a:lnTo>
                  <a:pt x="56" y="286"/>
                </a:lnTo>
                <a:lnTo>
                  <a:pt x="15" y="265"/>
                </a:lnTo>
                <a:lnTo>
                  <a:pt x="0" y="245"/>
                </a:lnTo>
                <a:lnTo>
                  <a:pt x="0" y="205"/>
                </a:lnTo>
                <a:lnTo>
                  <a:pt x="8" y="196"/>
                </a:lnTo>
                <a:lnTo>
                  <a:pt x="4" y="177"/>
                </a:lnTo>
                <a:lnTo>
                  <a:pt x="24" y="177"/>
                </a:lnTo>
                <a:lnTo>
                  <a:pt x="8" y="148"/>
                </a:lnTo>
                <a:lnTo>
                  <a:pt x="4" y="69"/>
                </a:lnTo>
                <a:lnTo>
                  <a:pt x="15" y="28"/>
                </a:lnTo>
                <a:lnTo>
                  <a:pt x="68" y="69"/>
                </a:lnTo>
                <a:lnTo>
                  <a:pt x="109" y="85"/>
                </a:lnTo>
                <a:lnTo>
                  <a:pt x="128" y="104"/>
                </a:lnTo>
                <a:lnTo>
                  <a:pt x="116" y="124"/>
                </a:lnTo>
                <a:lnTo>
                  <a:pt x="96" y="136"/>
                </a:lnTo>
                <a:lnTo>
                  <a:pt x="128" y="136"/>
                </a:lnTo>
                <a:lnTo>
                  <a:pt x="121" y="164"/>
                </a:lnTo>
                <a:lnTo>
                  <a:pt x="88" y="168"/>
                </a:lnTo>
                <a:lnTo>
                  <a:pt x="88" y="180"/>
                </a:lnTo>
                <a:lnTo>
                  <a:pt x="128" y="168"/>
                </a:lnTo>
                <a:lnTo>
                  <a:pt x="144" y="136"/>
                </a:lnTo>
                <a:lnTo>
                  <a:pt x="160" y="100"/>
                </a:lnTo>
                <a:lnTo>
                  <a:pt x="169" y="44"/>
                </a:lnTo>
                <a:lnTo>
                  <a:pt x="157" y="0"/>
                </a:lnTo>
                <a:close/>
              </a:path>
            </a:pathLst>
          </a:custGeom>
          <a:solidFill>
            <a:schemeClr val="accent5">
              <a:lumMod val="75000"/>
            </a:schemeClr>
          </a:solid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p>
        </p:txBody>
      </p:sp>
      <p:sp>
        <p:nvSpPr>
          <p:cNvPr id="34" name="Freeform 32"/>
          <p:cNvSpPr>
            <a:spLocks/>
          </p:cNvSpPr>
          <p:nvPr/>
        </p:nvSpPr>
        <p:spPr bwMode="auto">
          <a:xfrm>
            <a:off x="3550442" y="4037731"/>
            <a:ext cx="990518" cy="534988"/>
          </a:xfrm>
          <a:custGeom>
            <a:avLst/>
            <a:gdLst>
              <a:gd name="T0" fmla="*/ 80 w 676"/>
              <a:gd name="T1" fmla="*/ 19 h 337"/>
              <a:gd name="T2" fmla="*/ 0 w 676"/>
              <a:gd name="T3" fmla="*/ 24 h 337"/>
              <a:gd name="T4" fmla="*/ 0 w 676"/>
              <a:gd name="T5" fmla="*/ 63 h 337"/>
              <a:gd name="T6" fmla="*/ 242 w 676"/>
              <a:gd name="T7" fmla="*/ 72 h 337"/>
              <a:gd name="T8" fmla="*/ 246 w 676"/>
              <a:gd name="T9" fmla="*/ 277 h 337"/>
              <a:gd name="T10" fmla="*/ 262 w 676"/>
              <a:gd name="T11" fmla="*/ 289 h 337"/>
              <a:gd name="T12" fmla="*/ 281 w 676"/>
              <a:gd name="T13" fmla="*/ 280 h 337"/>
              <a:gd name="T14" fmla="*/ 306 w 676"/>
              <a:gd name="T15" fmla="*/ 298 h 337"/>
              <a:gd name="T16" fmla="*/ 378 w 676"/>
              <a:gd name="T17" fmla="*/ 313 h 337"/>
              <a:gd name="T18" fmla="*/ 406 w 676"/>
              <a:gd name="T19" fmla="*/ 305 h 337"/>
              <a:gd name="T20" fmla="*/ 442 w 676"/>
              <a:gd name="T21" fmla="*/ 329 h 337"/>
              <a:gd name="T22" fmla="*/ 475 w 676"/>
              <a:gd name="T23" fmla="*/ 321 h 337"/>
              <a:gd name="T24" fmla="*/ 498 w 676"/>
              <a:gd name="T25" fmla="*/ 333 h 337"/>
              <a:gd name="T26" fmla="*/ 523 w 676"/>
              <a:gd name="T27" fmla="*/ 321 h 337"/>
              <a:gd name="T28" fmla="*/ 542 w 676"/>
              <a:gd name="T29" fmla="*/ 337 h 337"/>
              <a:gd name="T30" fmla="*/ 571 w 676"/>
              <a:gd name="T31" fmla="*/ 321 h 337"/>
              <a:gd name="T32" fmla="*/ 643 w 676"/>
              <a:gd name="T33" fmla="*/ 317 h 337"/>
              <a:gd name="T34" fmla="*/ 655 w 676"/>
              <a:gd name="T35" fmla="*/ 333 h 337"/>
              <a:gd name="T36" fmla="*/ 676 w 676"/>
              <a:gd name="T37" fmla="*/ 333 h 337"/>
              <a:gd name="T38" fmla="*/ 676 w 676"/>
              <a:gd name="T39" fmla="*/ 160 h 337"/>
              <a:gd name="T40" fmla="*/ 664 w 676"/>
              <a:gd name="T41" fmla="*/ 47 h 337"/>
              <a:gd name="T42" fmla="*/ 655 w 676"/>
              <a:gd name="T43" fmla="*/ 0 h 337"/>
              <a:gd name="T44" fmla="*/ 463 w 676"/>
              <a:gd name="T45" fmla="*/ 15 h 337"/>
              <a:gd name="T46" fmla="*/ 80 w 676"/>
              <a:gd name="T47" fmla="*/ 19 h 3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76" h="337">
                <a:moveTo>
                  <a:pt x="80" y="19"/>
                </a:moveTo>
                <a:lnTo>
                  <a:pt x="0" y="24"/>
                </a:lnTo>
                <a:lnTo>
                  <a:pt x="0" y="63"/>
                </a:lnTo>
                <a:lnTo>
                  <a:pt x="242" y="72"/>
                </a:lnTo>
                <a:lnTo>
                  <a:pt x="246" y="277"/>
                </a:lnTo>
                <a:lnTo>
                  <a:pt x="262" y="289"/>
                </a:lnTo>
                <a:lnTo>
                  <a:pt x="281" y="280"/>
                </a:lnTo>
                <a:lnTo>
                  <a:pt x="306" y="298"/>
                </a:lnTo>
                <a:lnTo>
                  <a:pt x="378" y="313"/>
                </a:lnTo>
                <a:lnTo>
                  <a:pt x="406" y="305"/>
                </a:lnTo>
                <a:lnTo>
                  <a:pt x="442" y="329"/>
                </a:lnTo>
                <a:lnTo>
                  <a:pt x="475" y="321"/>
                </a:lnTo>
                <a:lnTo>
                  <a:pt x="498" y="333"/>
                </a:lnTo>
                <a:lnTo>
                  <a:pt x="523" y="321"/>
                </a:lnTo>
                <a:lnTo>
                  <a:pt x="542" y="337"/>
                </a:lnTo>
                <a:lnTo>
                  <a:pt x="571" y="321"/>
                </a:lnTo>
                <a:lnTo>
                  <a:pt x="643" y="317"/>
                </a:lnTo>
                <a:lnTo>
                  <a:pt x="655" y="333"/>
                </a:lnTo>
                <a:lnTo>
                  <a:pt x="676" y="333"/>
                </a:lnTo>
                <a:lnTo>
                  <a:pt x="676" y="160"/>
                </a:lnTo>
                <a:lnTo>
                  <a:pt x="664" y="47"/>
                </a:lnTo>
                <a:lnTo>
                  <a:pt x="655" y="0"/>
                </a:lnTo>
                <a:lnTo>
                  <a:pt x="463" y="15"/>
                </a:lnTo>
                <a:lnTo>
                  <a:pt x="80" y="19"/>
                </a:lnTo>
                <a:close/>
              </a:path>
            </a:pathLst>
          </a:custGeom>
          <a:solidFill>
            <a:schemeClr val="accent2">
              <a:lumMod val="75000"/>
            </a:schemeClr>
          </a:solid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p>
        </p:txBody>
      </p:sp>
      <p:sp>
        <p:nvSpPr>
          <p:cNvPr id="35" name="Freeform 33"/>
          <p:cNvSpPr>
            <a:spLocks/>
          </p:cNvSpPr>
          <p:nvPr/>
        </p:nvSpPr>
        <p:spPr bwMode="auto">
          <a:xfrm>
            <a:off x="2861769" y="3367806"/>
            <a:ext cx="805895" cy="708025"/>
          </a:xfrm>
          <a:custGeom>
            <a:avLst/>
            <a:gdLst>
              <a:gd name="T0" fmla="*/ 0 w 550"/>
              <a:gd name="T1" fmla="*/ 413 h 446"/>
              <a:gd name="T2" fmla="*/ 470 w 550"/>
              <a:gd name="T3" fmla="*/ 446 h 446"/>
              <a:gd name="T4" fmla="*/ 550 w 550"/>
              <a:gd name="T5" fmla="*/ 441 h 446"/>
              <a:gd name="T6" fmla="*/ 550 w 550"/>
              <a:gd name="T7" fmla="*/ 28 h 446"/>
              <a:gd name="T8" fmla="*/ 414 w 550"/>
              <a:gd name="T9" fmla="*/ 24 h 446"/>
              <a:gd name="T10" fmla="*/ 33 w 550"/>
              <a:gd name="T11" fmla="*/ 0 h 446"/>
              <a:gd name="T12" fmla="*/ 0 w 550"/>
              <a:gd name="T13" fmla="*/ 413 h 446"/>
            </a:gdLst>
            <a:ahLst/>
            <a:cxnLst>
              <a:cxn ang="0">
                <a:pos x="T0" y="T1"/>
              </a:cxn>
              <a:cxn ang="0">
                <a:pos x="T2" y="T3"/>
              </a:cxn>
              <a:cxn ang="0">
                <a:pos x="T4" y="T5"/>
              </a:cxn>
              <a:cxn ang="0">
                <a:pos x="T6" y="T7"/>
              </a:cxn>
              <a:cxn ang="0">
                <a:pos x="T8" y="T9"/>
              </a:cxn>
              <a:cxn ang="0">
                <a:pos x="T10" y="T11"/>
              </a:cxn>
              <a:cxn ang="0">
                <a:pos x="T12" y="T13"/>
              </a:cxn>
            </a:cxnLst>
            <a:rect l="0" t="0" r="r" b="b"/>
            <a:pathLst>
              <a:path w="550" h="446">
                <a:moveTo>
                  <a:pt x="0" y="413"/>
                </a:moveTo>
                <a:lnTo>
                  <a:pt x="470" y="446"/>
                </a:lnTo>
                <a:lnTo>
                  <a:pt x="550" y="441"/>
                </a:lnTo>
                <a:lnTo>
                  <a:pt x="550" y="28"/>
                </a:lnTo>
                <a:lnTo>
                  <a:pt x="414" y="24"/>
                </a:lnTo>
                <a:lnTo>
                  <a:pt x="33" y="0"/>
                </a:lnTo>
                <a:lnTo>
                  <a:pt x="0" y="413"/>
                </a:lnTo>
                <a:close/>
              </a:path>
            </a:pathLst>
          </a:custGeom>
          <a:solidFill>
            <a:schemeClr val="accent3">
              <a:lumMod val="50000"/>
            </a:schemeClr>
          </a:solid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p>
        </p:txBody>
      </p:sp>
      <p:sp>
        <p:nvSpPr>
          <p:cNvPr id="36" name="Freeform 34"/>
          <p:cNvSpPr>
            <a:spLocks/>
          </p:cNvSpPr>
          <p:nvPr/>
        </p:nvSpPr>
        <p:spPr bwMode="auto">
          <a:xfrm>
            <a:off x="2290316" y="3137619"/>
            <a:ext cx="619806" cy="885825"/>
          </a:xfrm>
          <a:custGeom>
            <a:avLst/>
            <a:gdLst>
              <a:gd name="T0" fmla="*/ 77 w 423"/>
              <a:gd name="T1" fmla="*/ 0 h 558"/>
              <a:gd name="T2" fmla="*/ 0 w 423"/>
              <a:gd name="T3" fmla="*/ 519 h 558"/>
              <a:gd name="T4" fmla="*/ 390 w 423"/>
              <a:gd name="T5" fmla="*/ 558 h 558"/>
              <a:gd name="T6" fmla="*/ 423 w 423"/>
              <a:gd name="T7" fmla="*/ 145 h 558"/>
              <a:gd name="T8" fmla="*/ 282 w 423"/>
              <a:gd name="T9" fmla="*/ 132 h 558"/>
              <a:gd name="T10" fmla="*/ 289 w 423"/>
              <a:gd name="T11" fmla="*/ 40 h 558"/>
              <a:gd name="T12" fmla="*/ 77 w 423"/>
              <a:gd name="T13" fmla="*/ 0 h 558"/>
            </a:gdLst>
            <a:ahLst/>
            <a:cxnLst>
              <a:cxn ang="0">
                <a:pos x="T0" y="T1"/>
              </a:cxn>
              <a:cxn ang="0">
                <a:pos x="T2" y="T3"/>
              </a:cxn>
              <a:cxn ang="0">
                <a:pos x="T4" y="T5"/>
              </a:cxn>
              <a:cxn ang="0">
                <a:pos x="T6" y="T7"/>
              </a:cxn>
              <a:cxn ang="0">
                <a:pos x="T8" y="T9"/>
              </a:cxn>
              <a:cxn ang="0">
                <a:pos x="T10" y="T11"/>
              </a:cxn>
              <a:cxn ang="0">
                <a:pos x="T12" y="T13"/>
              </a:cxn>
            </a:cxnLst>
            <a:rect l="0" t="0" r="r" b="b"/>
            <a:pathLst>
              <a:path w="423" h="558">
                <a:moveTo>
                  <a:pt x="77" y="0"/>
                </a:moveTo>
                <a:lnTo>
                  <a:pt x="0" y="519"/>
                </a:lnTo>
                <a:lnTo>
                  <a:pt x="390" y="558"/>
                </a:lnTo>
                <a:lnTo>
                  <a:pt x="423" y="145"/>
                </a:lnTo>
                <a:lnTo>
                  <a:pt x="282" y="132"/>
                </a:lnTo>
                <a:lnTo>
                  <a:pt x="289" y="40"/>
                </a:lnTo>
                <a:lnTo>
                  <a:pt x="77" y="0"/>
                </a:lnTo>
                <a:close/>
              </a:path>
            </a:pathLst>
          </a:custGeom>
          <a:solidFill>
            <a:schemeClr val="accent3">
              <a:lumMod val="50000"/>
            </a:schemeClr>
          </a:solid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p>
        </p:txBody>
      </p:sp>
      <p:sp>
        <p:nvSpPr>
          <p:cNvPr id="37" name="Freeform 35"/>
          <p:cNvSpPr>
            <a:spLocks/>
          </p:cNvSpPr>
          <p:nvPr/>
        </p:nvSpPr>
        <p:spPr bwMode="auto">
          <a:xfrm>
            <a:off x="1689558" y="2997919"/>
            <a:ext cx="713583" cy="1263650"/>
          </a:xfrm>
          <a:custGeom>
            <a:avLst/>
            <a:gdLst>
              <a:gd name="T0" fmla="*/ 60 w 487"/>
              <a:gd name="T1" fmla="*/ 0 h 796"/>
              <a:gd name="T2" fmla="*/ 0 w 487"/>
              <a:gd name="T3" fmla="*/ 301 h 796"/>
              <a:gd name="T4" fmla="*/ 337 w 487"/>
              <a:gd name="T5" fmla="*/ 796 h 796"/>
              <a:gd name="T6" fmla="*/ 337 w 487"/>
              <a:gd name="T7" fmla="*/ 695 h 796"/>
              <a:gd name="T8" fmla="*/ 355 w 487"/>
              <a:gd name="T9" fmla="*/ 674 h 796"/>
              <a:gd name="T10" fmla="*/ 366 w 487"/>
              <a:gd name="T11" fmla="*/ 674 h 796"/>
              <a:gd name="T12" fmla="*/ 378 w 487"/>
              <a:gd name="T13" fmla="*/ 695 h 796"/>
              <a:gd name="T14" fmla="*/ 399 w 487"/>
              <a:gd name="T15" fmla="*/ 683 h 796"/>
              <a:gd name="T16" fmla="*/ 410 w 487"/>
              <a:gd name="T17" fmla="*/ 607 h 796"/>
              <a:gd name="T18" fmla="*/ 487 w 487"/>
              <a:gd name="T19" fmla="*/ 88 h 796"/>
              <a:gd name="T20" fmla="*/ 274 w 487"/>
              <a:gd name="T21" fmla="*/ 44 h 796"/>
              <a:gd name="T22" fmla="*/ 60 w 487"/>
              <a:gd name="T23" fmla="*/ 0 h 7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87" h="796">
                <a:moveTo>
                  <a:pt x="60" y="0"/>
                </a:moveTo>
                <a:lnTo>
                  <a:pt x="0" y="301"/>
                </a:lnTo>
                <a:lnTo>
                  <a:pt x="337" y="796"/>
                </a:lnTo>
                <a:lnTo>
                  <a:pt x="337" y="695"/>
                </a:lnTo>
                <a:lnTo>
                  <a:pt x="355" y="674"/>
                </a:lnTo>
                <a:lnTo>
                  <a:pt x="366" y="674"/>
                </a:lnTo>
                <a:lnTo>
                  <a:pt x="378" y="695"/>
                </a:lnTo>
                <a:lnTo>
                  <a:pt x="399" y="683"/>
                </a:lnTo>
                <a:lnTo>
                  <a:pt x="410" y="607"/>
                </a:lnTo>
                <a:lnTo>
                  <a:pt x="487" y="88"/>
                </a:lnTo>
                <a:lnTo>
                  <a:pt x="274" y="44"/>
                </a:lnTo>
                <a:lnTo>
                  <a:pt x="60" y="0"/>
                </a:lnTo>
                <a:close/>
              </a:path>
            </a:pathLst>
          </a:custGeom>
          <a:solidFill>
            <a:schemeClr val="accent3">
              <a:lumMod val="50000"/>
            </a:schemeClr>
          </a:solid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p>
        </p:txBody>
      </p:sp>
      <p:sp>
        <p:nvSpPr>
          <p:cNvPr id="38" name="Freeform 36"/>
          <p:cNvSpPr>
            <a:spLocks/>
          </p:cNvSpPr>
          <p:nvPr/>
        </p:nvSpPr>
        <p:spPr bwMode="auto">
          <a:xfrm>
            <a:off x="5040614" y="3883744"/>
            <a:ext cx="948025" cy="433388"/>
          </a:xfrm>
          <a:custGeom>
            <a:avLst/>
            <a:gdLst>
              <a:gd name="T0" fmla="*/ 28 w 647"/>
              <a:gd name="T1" fmla="*/ 160 h 273"/>
              <a:gd name="T2" fmla="*/ 32 w 647"/>
              <a:gd name="T3" fmla="*/ 116 h 273"/>
              <a:gd name="T4" fmla="*/ 60 w 647"/>
              <a:gd name="T5" fmla="*/ 105 h 273"/>
              <a:gd name="T6" fmla="*/ 148 w 647"/>
              <a:gd name="T7" fmla="*/ 93 h 273"/>
              <a:gd name="T8" fmla="*/ 141 w 647"/>
              <a:gd name="T9" fmla="*/ 77 h 273"/>
              <a:gd name="T10" fmla="*/ 173 w 647"/>
              <a:gd name="T11" fmla="*/ 81 h 273"/>
              <a:gd name="T12" fmla="*/ 503 w 647"/>
              <a:gd name="T13" fmla="*/ 28 h 273"/>
              <a:gd name="T14" fmla="*/ 647 w 647"/>
              <a:gd name="T15" fmla="*/ 0 h 273"/>
              <a:gd name="T16" fmla="*/ 635 w 647"/>
              <a:gd name="T17" fmla="*/ 28 h 273"/>
              <a:gd name="T18" fmla="*/ 607 w 647"/>
              <a:gd name="T19" fmla="*/ 40 h 273"/>
              <a:gd name="T20" fmla="*/ 611 w 647"/>
              <a:gd name="T21" fmla="*/ 52 h 273"/>
              <a:gd name="T22" fmla="*/ 595 w 647"/>
              <a:gd name="T23" fmla="*/ 61 h 273"/>
              <a:gd name="T24" fmla="*/ 587 w 647"/>
              <a:gd name="T25" fmla="*/ 61 h 273"/>
              <a:gd name="T26" fmla="*/ 563 w 647"/>
              <a:gd name="T27" fmla="*/ 68 h 273"/>
              <a:gd name="T28" fmla="*/ 551 w 647"/>
              <a:gd name="T29" fmla="*/ 93 h 273"/>
              <a:gd name="T30" fmla="*/ 547 w 647"/>
              <a:gd name="T31" fmla="*/ 112 h 273"/>
              <a:gd name="T32" fmla="*/ 515 w 647"/>
              <a:gd name="T33" fmla="*/ 137 h 273"/>
              <a:gd name="T34" fmla="*/ 487 w 647"/>
              <a:gd name="T35" fmla="*/ 149 h 273"/>
              <a:gd name="T36" fmla="*/ 487 w 647"/>
              <a:gd name="T37" fmla="*/ 169 h 273"/>
              <a:gd name="T38" fmla="*/ 455 w 647"/>
              <a:gd name="T39" fmla="*/ 177 h 273"/>
              <a:gd name="T40" fmla="*/ 455 w 647"/>
              <a:gd name="T41" fmla="*/ 206 h 273"/>
              <a:gd name="T42" fmla="*/ 365 w 647"/>
              <a:gd name="T43" fmla="*/ 217 h 273"/>
              <a:gd name="T44" fmla="*/ 169 w 647"/>
              <a:gd name="T45" fmla="*/ 250 h 273"/>
              <a:gd name="T46" fmla="*/ 0 w 647"/>
              <a:gd name="T47" fmla="*/ 273 h 273"/>
              <a:gd name="T48" fmla="*/ 12 w 647"/>
              <a:gd name="T49" fmla="*/ 245 h 273"/>
              <a:gd name="T50" fmla="*/ 0 w 647"/>
              <a:gd name="T51" fmla="*/ 245 h 273"/>
              <a:gd name="T52" fmla="*/ 21 w 647"/>
              <a:gd name="T53" fmla="*/ 229 h 273"/>
              <a:gd name="T54" fmla="*/ 28 w 647"/>
              <a:gd name="T55" fmla="*/ 160 h 2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647" h="273">
                <a:moveTo>
                  <a:pt x="28" y="160"/>
                </a:moveTo>
                <a:lnTo>
                  <a:pt x="32" y="116"/>
                </a:lnTo>
                <a:lnTo>
                  <a:pt x="60" y="105"/>
                </a:lnTo>
                <a:lnTo>
                  <a:pt x="148" y="93"/>
                </a:lnTo>
                <a:lnTo>
                  <a:pt x="141" y="77"/>
                </a:lnTo>
                <a:lnTo>
                  <a:pt x="173" y="81"/>
                </a:lnTo>
                <a:lnTo>
                  <a:pt x="503" y="28"/>
                </a:lnTo>
                <a:lnTo>
                  <a:pt x="647" y="0"/>
                </a:lnTo>
                <a:lnTo>
                  <a:pt x="635" y="28"/>
                </a:lnTo>
                <a:lnTo>
                  <a:pt x="607" y="40"/>
                </a:lnTo>
                <a:lnTo>
                  <a:pt x="611" y="52"/>
                </a:lnTo>
                <a:lnTo>
                  <a:pt x="595" y="61"/>
                </a:lnTo>
                <a:lnTo>
                  <a:pt x="587" y="61"/>
                </a:lnTo>
                <a:lnTo>
                  <a:pt x="563" y="68"/>
                </a:lnTo>
                <a:lnTo>
                  <a:pt x="551" y="93"/>
                </a:lnTo>
                <a:lnTo>
                  <a:pt x="547" y="112"/>
                </a:lnTo>
                <a:lnTo>
                  <a:pt x="515" y="137"/>
                </a:lnTo>
                <a:lnTo>
                  <a:pt x="487" y="149"/>
                </a:lnTo>
                <a:lnTo>
                  <a:pt x="487" y="169"/>
                </a:lnTo>
                <a:lnTo>
                  <a:pt x="455" y="177"/>
                </a:lnTo>
                <a:lnTo>
                  <a:pt x="455" y="206"/>
                </a:lnTo>
                <a:lnTo>
                  <a:pt x="365" y="217"/>
                </a:lnTo>
                <a:lnTo>
                  <a:pt x="169" y="250"/>
                </a:lnTo>
                <a:lnTo>
                  <a:pt x="0" y="273"/>
                </a:lnTo>
                <a:lnTo>
                  <a:pt x="12" y="245"/>
                </a:lnTo>
                <a:lnTo>
                  <a:pt x="0" y="245"/>
                </a:lnTo>
                <a:lnTo>
                  <a:pt x="21" y="229"/>
                </a:lnTo>
                <a:lnTo>
                  <a:pt x="28" y="160"/>
                </a:lnTo>
                <a:close/>
              </a:path>
            </a:pathLst>
          </a:custGeom>
          <a:solidFill>
            <a:schemeClr val="accent2">
              <a:lumMod val="75000"/>
            </a:schemeClr>
          </a:solid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p>
        </p:txBody>
      </p:sp>
      <p:sp>
        <p:nvSpPr>
          <p:cNvPr id="39" name="Freeform 37"/>
          <p:cNvSpPr>
            <a:spLocks/>
          </p:cNvSpPr>
          <p:nvPr/>
        </p:nvSpPr>
        <p:spPr bwMode="auto">
          <a:xfrm>
            <a:off x="1361339" y="2212106"/>
            <a:ext cx="876227" cy="855663"/>
          </a:xfrm>
          <a:custGeom>
            <a:avLst/>
            <a:gdLst>
              <a:gd name="T0" fmla="*/ 590 w 598"/>
              <a:gd name="T1" fmla="*/ 153 h 539"/>
              <a:gd name="T2" fmla="*/ 598 w 598"/>
              <a:gd name="T3" fmla="*/ 181 h 539"/>
              <a:gd name="T4" fmla="*/ 590 w 598"/>
              <a:gd name="T5" fmla="*/ 205 h 539"/>
              <a:gd name="T6" fmla="*/ 561 w 598"/>
              <a:gd name="T7" fmla="*/ 246 h 539"/>
              <a:gd name="T8" fmla="*/ 538 w 598"/>
              <a:gd name="T9" fmla="*/ 294 h 539"/>
              <a:gd name="T10" fmla="*/ 538 w 598"/>
              <a:gd name="T11" fmla="*/ 313 h 539"/>
              <a:gd name="T12" fmla="*/ 558 w 598"/>
              <a:gd name="T13" fmla="*/ 334 h 539"/>
              <a:gd name="T14" fmla="*/ 517 w 598"/>
              <a:gd name="T15" fmla="*/ 414 h 539"/>
              <a:gd name="T16" fmla="*/ 498 w 598"/>
              <a:gd name="T17" fmla="*/ 539 h 539"/>
              <a:gd name="T18" fmla="*/ 284 w 598"/>
              <a:gd name="T19" fmla="*/ 495 h 539"/>
              <a:gd name="T20" fmla="*/ 0 w 598"/>
              <a:gd name="T21" fmla="*/ 414 h 539"/>
              <a:gd name="T22" fmla="*/ 0 w 598"/>
              <a:gd name="T23" fmla="*/ 313 h 539"/>
              <a:gd name="T24" fmla="*/ 23 w 598"/>
              <a:gd name="T25" fmla="*/ 265 h 539"/>
              <a:gd name="T26" fmla="*/ 60 w 598"/>
              <a:gd name="T27" fmla="*/ 225 h 539"/>
              <a:gd name="T28" fmla="*/ 64 w 598"/>
              <a:gd name="T29" fmla="*/ 193 h 539"/>
              <a:gd name="T30" fmla="*/ 136 w 598"/>
              <a:gd name="T31" fmla="*/ 0 h 539"/>
              <a:gd name="T32" fmla="*/ 155 w 598"/>
              <a:gd name="T33" fmla="*/ 8 h 539"/>
              <a:gd name="T34" fmla="*/ 196 w 598"/>
              <a:gd name="T35" fmla="*/ 29 h 539"/>
              <a:gd name="T36" fmla="*/ 200 w 598"/>
              <a:gd name="T37" fmla="*/ 61 h 539"/>
              <a:gd name="T38" fmla="*/ 217 w 598"/>
              <a:gd name="T39" fmla="*/ 84 h 539"/>
              <a:gd name="T40" fmla="*/ 284 w 598"/>
              <a:gd name="T41" fmla="*/ 92 h 539"/>
              <a:gd name="T42" fmla="*/ 300 w 598"/>
              <a:gd name="T43" fmla="*/ 105 h 539"/>
              <a:gd name="T44" fmla="*/ 469 w 598"/>
              <a:gd name="T45" fmla="*/ 121 h 539"/>
              <a:gd name="T46" fmla="*/ 478 w 598"/>
              <a:gd name="T47" fmla="*/ 112 h 539"/>
              <a:gd name="T48" fmla="*/ 590 w 598"/>
              <a:gd name="T49" fmla="*/ 153 h 5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598" h="539">
                <a:moveTo>
                  <a:pt x="590" y="153"/>
                </a:moveTo>
                <a:lnTo>
                  <a:pt x="598" y="181"/>
                </a:lnTo>
                <a:lnTo>
                  <a:pt x="590" y="205"/>
                </a:lnTo>
                <a:lnTo>
                  <a:pt x="561" y="246"/>
                </a:lnTo>
                <a:lnTo>
                  <a:pt x="538" y="294"/>
                </a:lnTo>
                <a:lnTo>
                  <a:pt x="538" y="313"/>
                </a:lnTo>
                <a:lnTo>
                  <a:pt x="558" y="334"/>
                </a:lnTo>
                <a:lnTo>
                  <a:pt x="517" y="414"/>
                </a:lnTo>
                <a:lnTo>
                  <a:pt x="498" y="539"/>
                </a:lnTo>
                <a:lnTo>
                  <a:pt x="284" y="495"/>
                </a:lnTo>
                <a:lnTo>
                  <a:pt x="0" y="414"/>
                </a:lnTo>
                <a:lnTo>
                  <a:pt x="0" y="313"/>
                </a:lnTo>
                <a:lnTo>
                  <a:pt x="23" y="265"/>
                </a:lnTo>
                <a:lnTo>
                  <a:pt x="60" y="225"/>
                </a:lnTo>
                <a:lnTo>
                  <a:pt x="64" y="193"/>
                </a:lnTo>
                <a:lnTo>
                  <a:pt x="136" y="0"/>
                </a:lnTo>
                <a:lnTo>
                  <a:pt x="155" y="8"/>
                </a:lnTo>
                <a:lnTo>
                  <a:pt x="196" y="29"/>
                </a:lnTo>
                <a:lnTo>
                  <a:pt x="200" y="61"/>
                </a:lnTo>
                <a:lnTo>
                  <a:pt x="217" y="84"/>
                </a:lnTo>
                <a:lnTo>
                  <a:pt x="284" y="92"/>
                </a:lnTo>
                <a:lnTo>
                  <a:pt x="300" y="105"/>
                </a:lnTo>
                <a:lnTo>
                  <a:pt x="469" y="121"/>
                </a:lnTo>
                <a:lnTo>
                  <a:pt x="478" y="112"/>
                </a:lnTo>
                <a:lnTo>
                  <a:pt x="590" y="153"/>
                </a:lnTo>
                <a:close/>
              </a:path>
            </a:pathLst>
          </a:custGeom>
          <a:solidFill>
            <a:schemeClr val="accent5">
              <a:lumMod val="75000"/>
            </a:schemeClr>
          </a:solid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p>
        </p:txBody>
      </p:sp>
      <p:sp>
        <p:nvSpPr>
          <p:cNvPr id="40" name="Freeform 38"/>
          <p:cNvSpPr>
            <a:spLocks/>
          </p:cNvSpPr>
          <p:nvPr/>
        </p:nvSpPr>
        <p:spPr bwMode="auto">
          <a:xfrm>
            <a:off x="1270493" y="2869331"/>
            <a:ext cx="939234" cy="1773238"/>
          </a:xfrm>
          <a:custGeom>
            <a:avLst/>
            <a:gdLst>
              <a:gd name="T0" fmla="*/ 62 w 641"/>
              <a:gd name="T1" fmla="*/ 0 h 1117"/>
              <a:gd name="T2" fmla="*/ 346 w 641"/>
              <a:gd name="T3" fmla="*/ 81 h 1117"/>
              <a:gd name="T4" fmla="*/ 286 w 641"/>
              <a:gd name="T5" fmla="*/ 382 h 1117"/>
              <a:gd name="T6" fmla="*/ 623 w 641"/>
              <a:gd name="T7" fmla="*/ 877 h 1117"/>
              <a:gd name="T8" fmla="*/ 620 w 641"/>
              <a:gd name="T9" fmla="*/ 924 h 1117"/>
              <a:gd name="T10" fmla="*/ 641 w 641"/>
              <a:gd name="T11" fmla="*/ 961 h 1117"/>
              <a:gd name="T12" fmla="*/ 620 w 641"/>
              <a:gd name="T13" fmla="*/ 984 h 1117"/>
              <a:gd name="T14" fmla="*/ 600 w 641"/>
              <a:gd name="T15" fmla="*/ 1029 h 1117"/>
              <a:gd name="T16" fmla="*/ 579 w 641"/>
              <a:gd name="T17" fmla="*/ 1069 h 1117"/>
              <a:gd name="T18" fmla="*/ 600 w 641"/>
              <a:gd name="T19" fmla="*/ 1085 h 1117"/>
              <a:gd name="T20" fmla="*/ 579 w 641"/>
              <a:gd name="T21" fmla="*/ 1117 h 1117"/>
              <a:gd name="T22" fmla="*/ 390 w 641"/>
              <a:gd name="T23" fmla="*/ 1101 h 1117"/>
              <a:gd name="T24" fmla="*/ 378 w 641"/>
              <a:gd name="T25" fmla="*/ 1053 h 1117"/>
              <a:gd name="T26" fmla="*/ 351 w 641"/>
              <a:gd name="T27" fmla="*/ 997 h 1117"/>
              <a:gd name="T28" fmla="*/ 327 w 641"/>
              <a:gd name="T29" fmla="*/ 961 h 1117"/>
              <a:gd name="T30" fmla="*/ 298 w 641"/>
              <a:gd name="T31" fmla="*/ 956 h 1117"/>
              <a:gd name="T32" fmla="*/ 298 w 641"/>
              <a:gd name="T33" fmla="*/ 944 h 1117"/>
              <a:gd name="T34" fmla="*/ 270 w 641"/>
              <a:gd name="T35" fmla="*/ 921 h 1117"/>
              <a:gd name="T36" fmla="*/ 230 w 641"/>
              <a:gd name="T37" fmla="*/ 908 h 1117"/>
              <a:gd name="T38" fmla="*/ 210 w 641"/>
              <a:gd name="T39" fmla="*/ 877 h 1117"/>
              <a:gd name="T40" fmla="*/ 186 w 641"/>
              <a:gd name="T41" fmla="*/ 868 h 1117"/>
              <a:gd name="T42" fmla="*/ 145 w 641"/>
              <a:gd name="T43" fmla="*/ 832 h 1117"/>
              <a:gd name="T44" fmla="*/ 161 w 641"/>
              <a:gd name="T45" fmla="*/ 783 h 1117"/>
              <a:gd name="T46" fmla="*/ 97 w 641"/>
              <a:gd name="T47" fmla="*/ 603 h 1117"/>
              <a:gd name="T48" fmla="*/ 110 w 641"/>
              <a:gd name="T49" fmla="*/ 603 h 1117"/>
              <a:gd name="T50" fmla="*/ 110 w 641"/>
              <a:gd name="T51" fmla="*/ 579 h 1117"/>
              <a:gd name="T52" fmla="*/ 90 w 641"/>
              <a:gd name="T53" fmla="*/ 571 h 1117"/>
              <a:gd name="T54" fmla="*/ 65 w 641"/>
              <a:gd name="T55" fmla="*/ 483 h 1117"/>
              <a:gd name="T56" fmla="*/ 78 w 641"/>
              <a:gd name="T57" fmla="*/ 474 h 1117"/>
              <a:gd name="T58" fmla="*/ 97 w 641"/>
              <a:gd name="T59" fmla="*/ 494 h 1117"/>
              <a:gd name="T60" fmla="*/ 85 w 641"/>
              <a:gd name="T61" fmla="*/ 462 h 1117"/>
              <a:gd name="T62" fmla="*/ 129 w 641"/>
              <a:gd name="T63" fmla="*/ 450 h 1117"/>
              <a:gd name="T64" fmla="*/ 117 w 641"/>
              <a:gd name="T65" fmla="*/ 430 h 1117"/>
              <a:gd name="T66" fmla="*/ 90 w 641"/>
              <a:gd name="T67" fmla="*/ 438 h 1117"/>
              <a:gd name="T68" fmla="*/ 69 w 641"/>
              <a:gd name="T69" fmla="*/ 455 h 1117"/>
              <a:gd name="T70" fmla="*/ 37 w 641"/>
              <a:gd name="T71" fmla="*/ 402 h 1117"/>
              <a:gd name="T72" fmla="*/ 21 w 641"/>
              <a:gd name="T73" fmla="*/ 361 h 1117"/>
              <a:gd name="T74" fmla="*/ 16 w 641"/>
              <a:gd name="T75" fmla="*/ 321 h 1117"/>
              <a:gd name="T76" fmla="*/ 16 w 641"/>
              <a:gd name="T77" fmla="*/ 241 h 1117"/>
              <a:gd name="T78" fmla="*/ 9 w 641"/>
              <a:gd name="T79" fmla="*/ 220 h 1117"/>
              <a:gd name="T80" fmla="*/ 0 w 641"/>
              <a:gd name="T81" fmla="*/ 181 h 1117"/>
              <a:gd name="T82" fmla="*/ 9 w 641"/>
              <a:gd name="T83" fmla="*/ 148 h 1117"/>
              <a:gd name="T84" fmla="*/ 16 w 641"/>
              <a:gd name="T85" fmla="*/ 121 h 1117"/>
              <a:gd name="T86" fmla="*/ 29 w 641"/>
              <a:gd name="T87" fmla="*/ 100 h 1117"/>
              <a:gd name="T88" fmla="*/ 29 w 641"/>
              <a:gd name="T89" fmla="*/ 68 h 1117"/>
              <a:gd name="T90" fmla="*/ 50 w 641"/>
              <a:gd name="T91" fmla="*/ 52 h 1117"/>
              <a:gd name="T92" fmla="*/ 62 w 641"/>
              <a:gd name="T93" fmla="*/ 0 h 1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641" h="1117">
                <a:moveTo>
                  <a:pt x="62" y="0"/>
                </a:moveTo>
                <a:lnTo>
                  <a:pt x="346" y="81"/>
                </a:lnTo>
                <a:lnTo>
                  <a:pt x="286" y="382"/>
                </a:lnTo>
                <a:lnTo>
                  <a:pt x="623" y="877"/>
                </a:lnTo>
                <a:lnTo>
                  <a:pt x="620" y="924"/>
                </a:lnTo>
                <a:lnTo>
                  <a:pt x="641" y="961"/>
                </a:lnTo>
                <a:lnTo>
                  <a:pt x="620" y="984"/>
                </a:lnTo>
                <a:lnTo>
                  <a:pt x="600" y="1029"/>
                </a:lnTo>
                <a:lnTo>
                  <a:pt x="579" y="1069"/>
                </a:lnTo>
                <a:lnTo>
                  <a:pt x="600" y="1085"/>
                </a:lnTo>
                <a:lnTo>
                  <a:pt x="579" y="1117"/>
                </a:lnTo>
                <a:lnTo>
                  <a:pt x="390" y="1101"/>
                </a:lnTo>
                <a:lnTo>
                  <a:pt x="378" y="1053"/>
                </a:lnTo>
                <a:lnTo>
                  <a:pt x="351" y="997"/>
                </a:lnTo>
                <a:lnTo>
                  <a:pt x="327" y="961"/>
                </a:lnTo>
                <a:lnTo>
                  <a:pt x="298" y="956"/>
                </a:lnTo>
                <a:lnTo>
                  <a:pt x="298" y="944"/>
                </a:lnTo>
                <a:lnTo>
                  <a:pt x="270" y="921"/>
                </a:lnTo>
                <a:lnTo>
                  <a:pt x="230" y="908"/>
                </a:lnTo>
                <a:lnTo>
                  <a:pt x="210" y="877"/>
                </a:lnTo>
                <a:lnTo>
                  <a:pt x="186" y="868"/>
                </a:lnTo>
                <a:lnTo>
                  <a:pt x="145" y="832"/>
                </a:lnTo>
                <a:lnTo>
                  <a:pt x="161" y="783"/>
                </a:lnTo>
                <a:lnTo>
                  <a:pt x="97" y="603"/>
                </a:lnTo>
                <a:lnTo>
                  <a:pt x="110" y="603"/>
                </a:lnTo>
                <a:lnTo>
                  <a:pt x="110" y="579"/>
                </a:lnTo>
                <a:lnTo>
                  <a:pt x="90" y="571"/>
                </a:lnTo>
                <a:lnTo>
                  <a:pt x="65" y="483"/>
                </a:lnTo>
                <a:lnTo>
                  <a:pt x="78" y="474"/>
                </a:lnTo>
                <a:lnTo>
                  <a:pt x="97" y="494"/>
                </a:lnTo>
                <a:lnTo>
                  <a:pt x="85" y="462"/>
                </a:lnTo>
                <a:lnTo>
                  <a:pt x="129" y="450"/>
                </a:lnTo>
                <a:lnTo>
                  <a:pt x="117" y="430"/>
                </a:lnTo>
                <a:lnTo>
                  <a:pt x="90" y="438"/>
                </a:lnTo>
                <a:lnTo>
                  <a:pt x="69" y="455"/>
                </a:lnTo>
                <a:lnTo>
                  <a:pt x="37" y="402"/>
                </a:lnTo>
                <a:lnTo>
                  <a:pt x="21" y="361"/>
                </a:lnTo>
                <a:lnTo>
                  <a:pt x="16" y="321"/>
                </a:lnTo>
                <a:lnTo>
                  <a:pt x="16" y="241"/>
                </a:lnTo>
                <a:lnTo>
                  <a:pt x="9" y="220"/>
                </a:lnTo>
                <a:lnTo>
                  <a:pt x="0" y="181"/>
                </a:lnTo>
                <a:lnTo>
                  <a:pt x="9" y="148"/>
                </a:lnTo>
                <a:lnTo>
                  <a:pt x="16" y="121"/>
                </a:lnTo>
                <a:lnTo>
                  <a:pt x="29" y="100"/>
                </a:lnTo>
                <a:lnTo>
                  <a:pt x="29" y="68"/>
                </a:lnTo>
                <a:lnTo>
                  <a:pt x="50" y="52"/>
                </a:lnTo>
                <a:lnTo>
                  <a:pt x="62" y="0"/>
                </a:lnTo>
                <a:close/>
              </a:path>
            </a:pathLst>
          </a:custGeom>
          <a:solidFill>
            <a:schemeClr val="accent3">
              <a:lumMod val="50000"/>
            </a:schemeClr>
          </a:solid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p>
        </p:txBody>
      </p:sp>
      <p:sp>
        <p:nvSpPr>
          <p:cNvPr id="41" name="Freeform 39"/>
          <p:cNvSpPr>
            <a:spLocks/>
          </p:cNvSpPr>
          <p:nvPr/>
        </p:nvSpPr>
        <p:spPr bwMode="auto">
          <a:xfrm>
            <a:off x="4246442" y="2964581"/>
            <a:ext cx="659368" cy="517525"/>
          </a:xfrm>
          <a:custGeom>
            <a:avLst/>
            <a:gdLst>
              <a:gd name="T0" fmla="*/ 7 w 450"/>
              <a:gd name="T1" fmla="*/ 21 h 326"/>
              <a:gd name="T2" fmla="*/ 369 w 450"/>
              <a:gd name="T3" fmla="*/ 0 h 326"/>
              <a:gd name="T4" fmla="*/ 381 w 450"/>
              <a:gd name="T5" fmla="*/ 5 h 326"/>
              <a:gd name="T6" fmla="*/ 378 w 450"/>
              <a:gd name="T7" fmla="*/ 49 h 326"/>
              <a:gd name="T8" fmla="*/ 390 w 450"/>
              <a:gd name="T9" fmla="*/ 81 h 326"/>
              <a:gd name="T10" fmla="*/ 429 w 450"/>
              <a:gd name="T11" fmla="*/ 93 h 326"/>
              <a:gd name="T12" fmla="*/ 450 w 450"/>
              <a:gd name="T13" fmla="*/ 121 h 326"/>
              <a:gd name="T14" fmla="*/ 450 w 450"/>
              <a:gd name="T15" fmla="*/ 160 h 326"/>
              <a:gd name="T16" fmla="*/ 434 w 450"/>
              <a:gd name="T17" fmla="*/ 181 h 326"/>
              <a:gd name="T18" fmla="*/ 401 w 450"/>
              <a:gd name="T19" fmla="*/ 189 h 326"/>
              <a:gd name="T20" fmla="*/ 410 w 450"/>
              <a:gd name="T21" fmla="*/ 229 h 326"/>
              <a:gd name="T22" fmla="*/ 394 w 450"/>
              <a:gd name="T23" fmla="*/ 261 h 326"/>
              <a:gd name="T24" fmla="*/ 390 w 450"/>
              <a:gd name="T25" fmla="*/ 326 h 326"/>
              <a:gd name="T26" fmla="*/ 362 w 450"/>
              <a:gd name="T27" fmla="*/ 294 h 326"/>
              <a:gd name="T28" fmla="*/ 67 w 450"/>
              <a:gd name="T29" fmla="*/ 322 h 326"/>
              <a:gd name="T30" fmla="*/ 7 w 450"/>
              <a:gd name="T31" fmla="*/ 141 h 326"/>
              <a:gd name="T32" fmla="*/ 7 w 450"/>
              <a:gd name="T33" fmla="*/ 61 h 326"/>
              <a:gd name="T34" fmla="*/ 0 w 450"/>
              <a:gd name="T35" fmla="*/ 40 h 326"/>
              <a:gd name="T36" fmla="*/ 7 w 450"/>
              <a:gd name="T37" fmla="*/ 21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50" h="326">
                <a:moveTo>
                  <a:pt x="7" y="21"/>
                </a:moveTo>
                <a:lnTo>
                  <a:pt x="369" y="0"/>
                </a:lnTo>
                <a:lnTo>
                  <a:pt x="381" y="5"/>
                </a:lnTo>
                <a:lnTo>
                  <a:pt x="378" y="49"/>
                </a:lnTo>
                <a:lnTo>
                  <a:pt x="390" y="81"/>
                </a:lnTo>
                <a:lnTo>
                  <a:pt x="429" y="93"/>
                </a:lnTo>
                <a:lnTo>
                  <a:pt x="450" y="121"/>
                </a:lnTo>
                <a:lnTo>
                  <a:pt x="450" y="160"/>
                </a:lnTo>
                <a:lnTo>
                  <a:pt x="434" y="181"/>
                </a:lnTo>
                <a:lnTo>
                  <a:pt x="401" y="189"/>
                </a:lnTo>
                <a:lnTo>
                  <a:pt x="410" y="229"/>
                </a:lnTo>
                <a:lnTo>
                  <a:pt x="394" y="261"/>
                </a:lnTo>
                <a:lnTo>
                  <a:pt x="390" y="326"/>
                </a:lnTo>
                <a:lnTo>
                  <a:pt x="362" y="294"/>
                </a:lnTo>
                <a:lnTo>
                  <a:pt x="67" y="322"/>
                </a:lnTo>
                <a:lnTo>
                  <a:pt x="7" y="141"/>
                </a:lnTo>
                <a:lnTo>
                  <a:pt x="7" y="61"/>
                </a:lnTo>
                <a:lnTo>
                  <a:pt x="0" y="40"/>
                </a:lnTo>
                <a:lnTo>
                  <a:pt x="7" y="21"/>
                </a:lnTo>
                <a:close/>
              </a:path>
            </a:pathLst>
          </a:custGeom>
          <a:solidFill>
            <a:schemeClr val="accent2">
              <a:lumMod val="75000"/>
            </a:schemeClr>
          </a:solid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p>
        </p:txBody>
      </p:sp>
      <p:sp>
        <p:nvSpPr>
          <p:cNvPr id="42" name="Freeform 40"/>
          <p:cNvSpPr>
            <a:spLocks/>
          </p:cNvSpPr>
          <p:nvPr/>
        </p:nvSpPr>
        <p:spPr bwMode="auto">
          <a:xfrm>
            <a:off x="4598105" y="2423244"/>
            <a:ext cx="590501" cy="688975"/>
          </a:xfrm>
          <a:custGeom>
            <a:avLst/>
            <a:gdLst>
              <a:gd name="T0" fmla="*/ 161 w 403"/>
              <a:gd name="T1" fmla="*/ 32 h 434"/>
              <a:gd name="T2" fmla="*/ 129 w 403"/>
              <a:gd name="T3" fmla="*/ 32 h 434"/>
              <a:gd name="T4" fmla="*/ 129 w 403"/>
              <a:gd name="T5" fmla="*/ 0 h 434"/>
              <a:gd name="T6" fmla="*/ 57 w 403"/>
              <a:gd name="T7" fmla="*/ 20 h 434"/>
              <a:gd name="T8" fmla="*/ 37 w 403"/>
              <a:gd name="T9" fmla="*/ 48 h 434"/>
              <a:gd name="T10" fmla="*/ 29 w 403"/>
              <a:gd name="T11" fmla="*/ 88 h 434"/>
              <a:gd name="T12" fmla="*/ 0 w 403"/>
              <a:gd name="T13" fmla="*/ 100 h 434"/>
              <a:gd name="T14" fmla="*/ 29 w 403"/>
              <a:gd name="T15" fmla="*/ 113 h 434"/>
              <a:gd name="T16" fmla="*/ 0 w 403"/>
              <a:gd name="T17" fmla="*/ 113 h 434"/>
              <a:gd name="T18" fmla="*/ 16 w 403"/>
              <a:gd name="T19" fmla="*/ 120 h 434"/>
              <a:gd name="T20" fmla="*/ 9 w 403"/>
              <a:gd name="T21" fmla="*/ 148 h 434"/>
              <a:gd name="T22" fmla="*/ 21 w 403"/>
              <a:gd name="T23" fmla="*/ 212 h 434"/>
              <a:gd name="T24" fmla="*/ 0 w 403"/>
              <a:gd name="T25" fmla="*/ 240 h 434"/>
              <a:gd name="T26" fmla="*/ 57 w 403"/>
              <a:gd name="T27" fmla="*/ 253 h 434"/>
              <a:gd name="T28" fmla="*/ 89 w 403"/>
              <a:gd name="T29" fmla="*/ 284 h 434"/>
              <a:gd name="T30" fmla="*/ 122 w 403"/>
              <a:gd name="T31" fmla="*/ 302 h 434"/>
              <a:gd name="T32" fmla="*/ 129 w 403"/>
              <a:gd name="T33" fmla="*/ 341 h 434"/>
              <a:gd name="T34" fmla="*/ 141 w 403"/>
              <a:gd name="T35" fmla="*/ 346 h 434"/>
              <a:gd name="T36" fmla="*/ 138 w 403"/>
              <a:gd name="T37" fmla="*/ 390 h 434"/>
              <a:gd name="T38" fmla="*/ 150 w 403"/>
              <a:gd name="T39" fmla="*/ 422 h 434"/>
              <a:gd name="T40" fmla="*/ 189 w 403"/>
              <a:gd name="T41" fmla="*/ 434 h 434"/>
              <a:gd name="T42" fmla="*/ 390 w 403"/>
              <a:gd name="T43" fmla="*/ 402 h 434"/>
              <a:gd name="T44" fmla="*/ 374 w 403"/>
              <a:gd name="T45" fmla="*/ 341 h 434"/>
              <a:gd name="T46" fmla="*/ 403 w 403"/>
              <a:gd name="T47" fmla="*/ 132 h 434"/>
              <a:gd name="T48" fmla="*/ 355 w 403"/>
              <a:gd name="T49" fmla="*/ 212 h 434"/>
              <a:gd name="T50" fmla="*/ 351 w 403"/>
              <a:gd name="T51" fmla="*/ 192 h 434"/>
              <a:gd name="T52" fmla="*/ 362 w 403"/>
              <a:gd name="T53" fmla="*/ 148 h 434"/>
              <a:gd name="T54" fmla="*/ 355 w 403"/>
              <a:gd name="T55" fmla="*/ 92 h 434"/>
              <a:gd name="T56" fmla="*/ 334 w 403"/>
              <a:gd name="T57" fmla="*/ 92 h 434"/>
              <a:gd name="T58" fmla="*/ 330 w 403"/>
              <a:gd name="T59" fmla="*/ 80 h 434"/>
              <a:gd name="T60" fmla="*/ 282 w 403"/>
              <a:gd name="T61" fmla="*/ 80 h 434"/>
              <a:gd name="T62" fmla="*/ 251 w 403"/>
              <a:gd name="T63" fmla="*/ 51 h 434"/>
              <a:gd name="T64" fmla="*/ 189 w 403"/>
              <a:gd name="T65" fmla="*/ 51 h 434"/>
              <a:gd name="T66" fmla="*/ 161 w 403"/>
              <a:gd name="T67" fmla="*/ 32 h 4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403" h="434">
                <a:moveTo>
                  <a:pt x="161" y="32"/>
                </a:moveTo>
                <a:lnTo>
                  <a:pt x="129" y="32"/>
                </a:lnTo>
                <a:lnTo>
                  <a:pt x="129" y="0"/>
                </a:lnTo>
                <a:lnTo>
                  <a:pt x="57" y="20"/>
                </a:lnTo>
                <a:lnTo>
                  <a:pt x="37" y="48"/>
                </a:lnTo>
                <a:lnTo>
                  <a:pt x="29" y="88"/>
                </a:lnTo>
                <a:lnTo>
                  <a:pt x="0" y="100"/>
                </a:lnTo>
                <a:lnTo>
                  <a:pt x="29" y="113"/>
                </a:lnTo>
                <a:lnTo>
                  <a:pt x="0" y="113"/>
                </a:lnTo>
                <a:lnTo>
                  <a:pt x="16" y="120"/>
                </a:lnTo>
                <a:lnTo>
                  <a:pt x="9" y="148"/>
                </a:lnTo>
                <a:lnTo>
                  <a:pt x="21" y="212"/>
                </a:lnTo>
                <a:lnTo>
                  <a:pt x="0" y="240"/>
                </a:lnTo>
                <a:lnTo>
                  <a:pt x="57" y="253"/>
                </a:lnTo>
                <a:lnTo>
                  <a:pt x="89" y="284"/>
                </a:lnTo>
                <a:lnTo>
                  <a:pt x="122" y="302"/>
                </a:lnTo>
                <a:lnTo>
                  <a:pt x="129" y="341"/>
                </a:lnTo>
                <a:lnTo>
                  <a:pt x="141" y="346"/>
                </a:lnTo>
                <a:lnTo>
                  <a:pt x="138" y="390"/>
                </a:lnTo>
                <a:lnTo>
                  <a:pt x="150" y="422"/>
                </a:lnTo>
                <a:lnTo>
                  <a:pt x="189" y="434"/>
                </a:lnTo>
                <a:lnTo>
                  <a:pt x="390" y="402"/>
                </a:lnTo>
                <a:lnTo>
                  <a:pt x="374" y="341"/>
                </a:lnTo>
                <a:lnTo>
                  <a:pt x="403" y="132"/>
                </a:lnTo>
                <a:lnTo>
                  <a:pt x="355" y="212"/>
                </a:lnTo>
                <a:lnTo>
                  <a:pt x="351" y="192"/>
                </a:lnTo>
                <a:lnTo>
                  <a:pt x="362" y="148"/>
                </a:lnTo>
                <a:lnTo>
                  <a:pt x="355" y="92"/>
                </a:lnTo>
                <a:lnTo>
                  <a:pt x="334" y="92"/>
                </a:lnTo>
                <a:lnTo>
                  <a:pt x="330" y="80"/>
                </a:lnTo>
                <a:lnTo>
                  <a:pt x="282" y="80"/>
                </a:lnTo>
                <a:lnTo>
                  <a:pt x="251" y="51"/>
                </a:lnTo>
                <a:lnTo>
                  <a:pt x="189" y="51"/>
                </a:lnTo>
                <a:lnTo>
                  <a:pt x="161" y="32"/>
                </a:lnTo>
                <a:close/>
              </a:path>
            </a:pathLst>
          </a:custGeom>
          <a:solidFill>
            <a:schemeClr val="accent2">
              <a:lumMod val="75000"/>
            </a:schemeClr>
          </a:solid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p>
        </p:txBody>
      </p:sp>
      <p:sp>
        <p:nvSpPr>
          <p:cNvPr id="43" name="Freeform 41"/>
          <p:cNvSpPr>
            <a:spLocks/>
          </p:cNvSpPr>
          <p:nvPr/>
        </p:nvSpPr>
        <p:spPr bwMode="auto">
          <a:xfrm>
            <a:off x="4133617" y="1988269"/>
            <a:ext cx="772194" cy="1009650"/>
          </a:xfrm>
          <a:custGeom>
            <a:avLst/>
            <a:gdLst>
              <a:gd name="T0" fmla="*/ 527 w 527"/>
              <a:gd name="T1" fmla="*/ 141 h 636"/>
              <a:gd name="T2" fmla="*/ 487 w 527"/>
              <a:gd name="T3" fmla="*/ 186 h 636"/>
              <a:gd name="T4" fmla="*/ 434 w 527"/>
              <a:gd name="T5" fmla="*/ 214 h 636"/>
              <a:gd name="T6" fmla="*/ 374 w 527"/>
              <a:gd name="T7" fmla="*/ 294 h 636"/>
              <a:gd name="T8" fmla="*/ 354 w 527"/>
              <a:gd name="T9" fmla="*/ 322 h 636"/>
              <a:gd name="T10" fmla="*/ 346 w 527"/>
              <a:gd name="T11" fmla="*/ 362 h 636"/>
              <a:gd name="T12" fmla="*/ 317 w 527"/>
              <a:gd name="T13" fmla="*/ 374 h 636"/>
              <a:gd name="T14" fmla="*/ 346 w 527"/>
              <a:gd name="T15" fmla="*/ 387 h 636"/>
              <a:gd name="T16" fmla="*/ 317 w 527"/>
              <a:gd name="T17" fmla="*/ 387 h 636"/>
              <a:gd name="T18" fmla="*/ 333 w 527"/>
              <a:gd name="T19" fmla="*/ 394 h 636"/>
              <a:gd name="T20" fmla="*/ 326 w 527"/>
              <a:gd name="T21" fmla="*/ 422 h 636"/>
              <a:gd name="T22" fmla="*/ 338 w 527"/>
              <a:gd name="T23" fmla="*/ 486 h 636"/>
              <a:gd name="T24" fmla="*/ 317 w 527"/>
              <a:gd name="T25" fmla="*/ 514 h 636"/>
              <a:gd name="T26" fmla="*/ 374 w 527"/>
              <a:gd name="T27" fmla="*/ 527 h 636"/>
              <a:gd name="T28" fmla="*/ 406 w 527"/>
              <a:gd name="T29" fmla="*/ 558 h 636"/>
              <a:gd name="T30" fmla="*/ 439 w 527"/>
              <a:gd name="T31" fmla="*/ 576 h 636"/>
              <a:gd name="T32" fmla="*/ 446 w 527"/>
              <a:gd name="T33" fmla="*/ 615 h 636"/>
              <a:gd name="T34" fmla="*/ 84 w 527"/>
              <a:gd name="T35" fmla="*/ 636 h 636"/>
              <a:gd name="T36" fmla="*/ 65 w 527"/>
              <a:gd name="T37" fmla="*/ 463 h 636"/>
              <a:gd name="T38" fmla="*/ 44 w 527"/>
              <a:gd name="T39" fmla="*/ 426 h 636"/>
              <a:gd name="T40" fmla="*/ 61 w 527"/>
              <a:gd name="T41" fmla="*/ 394 h 636"/>
              <a:gd name="T42" fmla="*/ 53 w 527"/>
              <a:gd name="T43" fmla="*/ 262 h 636"/>
              <a:gd name="T44" fmla="*/ 24 w 527"/>
              <a:gd name="T45" fmla="*/ 193 h 636"/>
              <a:gd name="T46" fmla="*/ 0 w 527"/>
              <a:gd name="T47" fmla="*/ 64 h 636"/>
              <a:gd name="T48" fmla="*/ 137 w 527"/>
              <a:gd name="T49" fmla="*/ 52 h 636"/>
              <a:gd name="T50" fmla="*/ 178 w 527"/>
              <a:gd name="T51" fmla="*/ 0 h 636"/>
              <a:gd name="T52" fmla="*/ 206 w 527"/>
              <a:gd name="T53" fmla="*/ 13 h 636"/>
              <a:gd name="T54" fmla="*/ 194 w 527"/>
              <a:gd name="T55" fmla="*/ 41 h 636"/>
              <a:gd name="T56" fmla="*/ 217 w 527"/>
              <a:gd name="T57" fmla="*/ 52 h 636"/>
              <a:gd name="T58" fmla="*/ 206 w 527"/>
              <a:gd name="T59" fmla="*/ 80 h 636"/>
              <a:gd name="T60" fmla="*/ 245 w 527"/>
              <a:gd name="T61" fmla="*/ 101 h 636"/>
              <a:gd name="T62" fmla="*/ 294 w 527"/>
              <a:gd name="T63" fmla="*/ 89 h 636"/>
              <a:gd name="T64" fmla="*/ 426 w 527"/>
              <a:gd name="T65" fmla="*/ 141 h 636"/>
              <a:gd name="T66" fmla="*/ 527 w 527"/>
              <a:gd name="T67" fmla="*/ 141 h 6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527" h="636">
                <a:moveTo>
                  <a:pt x="527" y="141"/>
                </a:moveTo>
                <a:lnTo>
                  <a:pt x="487" y="186"/>
                </a:lnTo>
                <a:lnTo>
                  <a:pt x="434" y="214"/>
                </a:lnTo>
                <a:lnTo>
                  <a:pt x="374" y="294"/>
                </a:lnTo>
                <a:lnTo>
                  <a:pt x="354" y="322"/>
                </a:lnTo>
                <a:lnTo>
                  <a:pt x="346" y="362"/>
                </a:lnTo>
                <a:lnTo>
                  <a:pt x="317" y="374"/>
                </a:lnTo>
                <a:lnTo>
                  <a:pt x="346" y="387"/>
                </a:lnTo>
                <a:lnTo>
                  <a:pt x="317" y="387"/>
                </a:lnTo>
                <a:lnTo>
                  <a:pt x="333" y="394"/>
                </a:lnTo>
                <a:lnTo>
                  <a:pt x="326" y="422"/>
                </a:lnTo>
                <a:lnTo>
                  <a:pt x="338" y="486"/>
                </a:lnTo>
                <a:lnTo>
                  <a:pt x="317" y="514"/>
                </a:lnTo>
                <a:lnTo>
                  <a:pt x="374" y="527"/>
                </a:lnTo>
                <a:lnTo>
                  <a:pt x="406" y="558"/>
                </a:lnTo>
                <a:lnTo>
                  <a:pt x="439" y="576"/>
                </a:lnTo>
                <a:lnTo>
                  <a:pt x="446" y="615"/>
                </a:lnTo>
                <a:lnTo>
                  <a:pt x="84" y="636"/>
                </a:lnTo>
                <a:lnTo>
                  <a:pt x="65" y="463"/>
                </a:lnTo>
                <a:lnTo>
                  <a:pt x="44" y="426"/>
                </a:lnTo>
                <a:lnTo>
                  <a:pt x="61" y="394"/>
                </a:lnTo>
                <a:lnTo>
                  <a:pt x="53" y="262"/>
                </a:lnTo>
                <a:lnTo>
                  <a:pt x="24" y="193"/>
                </a:lnTo>
                <a:lnTo>
                  <a:pt x="0" y="64"/>
                </a:lnTo>
                <a:lnTo>
                  <a:pt x="137" y="52"/>
                </a:lnTo>
                <a:lnTo>
                  <a:pt x="178" y="0"/>
                </a:lnTo>
                <a:lnTo>
                  <a:pt x="206" y="13"/>
                </a:lnTo>
                <a:lnTo>
                  <a:pt x="194" y="41"/>
                </a:lnTo>
                <a:lnTo>
                  <a:pt x="217" y="52"/>
                </a:lnTo>
                <a:lnTo>
                  <a:pt x="206" y="80"/>
                </a:lnTo>
                <a:lnTo>
                  <a:pt x="245" y="101"/>
                </a:lnTo>
                <a:lnTo>
                  <a:pt x="294" y="89"/>
                </a:lnTo>
                <a:lnTo>
                  <a:pt x="426" y="141"/>
                </a:lnTo>
                <a:lnTo>
                  <a:pt x="527" y="141"/>
                </a:lnTo>
                <a:close/>
              </a:path>
            </a:pathLst>
          </a:custGeom>
          <a:solidFill>
            <a:schemeClr val="accent2">
              <a:lumMod val="75000"/>
            </a:schemeClr>
          </a:solid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p>
        </p:txBody>
      </p:sp>
      <p:sp>
        <p:nvSpPr>
          <p:cNvPr id="44" name="Freeform 42"/>
          <p:cNvSpPr>
            <a:spLocks/>
          </p:cNvSpPr>
          <p:nvPr/>
        </p:nvSpPr>
        <p:spPr bwMode="auto">
          <a:xfrm>
            <a:off x="3481575" y="2613744"/>
            <a:ext cx="775124" cy="574675"/>
          </a:xfrm>
          <a:custGeom>
            <a:avLst/>
            <a:gdLst>
              <a:gd name="T0" fmla="*/ 11 w 529"/>
              <a:gd name="T1" fmla="*/ 12 h 362"/>
              <a:gd name="T2" fmla="*/ 349 w 529"/>
              <a:gd name="T3" fmla="*/ 12 h 362"/>
              <a:gd name="T4" fmla="*/ 506 w 529"/>
              <a:gd name="T5" fmla="*/ 0 h 362"/>
              <a:gd name="T6" fmla="*/ 489 w 529"/>
              <a:gd name="T7" fmla="*/ 32 h 362"/>
              <a:gd name="T8" fmla="*/ 510 w 529"/>
              <a:gd name="T9" fmla="*/ 69 h 362"/>
              <a:gd name="T10" fmla="*/ 529 w 529"/>
              <a:gd name="T11" fmla="*/ 242 h 362"/>
              <a:gd name="T12" fmla="*/ 522 w 529"/>
              <a:gd name="T13" fmla="*/ 261 h 362"/>
              <a:gd name="T14" fmla="*/ 529 w 529"/>
              <a:gd name="T15" fmla="*/ 282 h 362"/>
              <a:gd name="T16" fmla="*/ 529 w 529"/>
              <a:gd name="T17" fmla="*/ 362 h 362"/>
              <a:gd name="T18" fmla="*/ 510 w 529"/>
              <a:gd name="T19" fmla="*/ 334 h 362"/>
              <a:gd name="T20" fmla="*/ 489 w 529"/>
              <a:gd name="T21" fmla="*/ 321 h 362"/>
              <a:gd name="T22" fmla="*/ 453 w 529"/>
              <a:gd name="T23" fmla="*/ 326 h 362"/>
              <a:gd name="T24" fmla="*/ 421 w 529"/>
              <a:gd name="T25" fmla="*/ 321 h 362"/>
              <a:gd name="T26" fmla="*/ 381 w 529"/>
              <a:gd name="T27" fmla="*/ 305 h 362"/>
              <a:gd name="T28" fmla="*/ 139 w 529"/>
              <a:gd name="T29" fmla="*/ 305 h 362"/>
              <a:gd name="T30" fmla="*/ 0 w 529"/>
              <a:gd name="T31" fmla="*/ 302 h 362"/>
              <a:gd name="T32" fmla="*/ 7 w 529"/>
              <a:gd name="T33" fmla="*/ 101 h 362"/>
              <a:gd name="T34" fmla="*/ 11 w 529"/>
              <a:gd name="T35" fmla="*/ 12 h 3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29" h="362">
                <a:moveTo>
                  <a:pt x="11" y="12"/>
                </a:moveTo>
                <a:lnTo>
                  <a:pt x="349" y="12"/>
                </a:lnTo>
                <a:lnTo>
                  <a:pt x="506" y="0"/>
                </a:lnTo>
                <a:lnTo>
                  <a:pt x="489" y="32"/>
                </a:lnTo>
                <a:lnTo>
                  <a:pt x="510" y="69"/>
                </a:lnTo>
                <a:lnTo>
                  <a:pt x="529" y="242"/>
                </a:lnTo>
                <a:lnTo>
                  <a:pt x="522" y="261"/>
                </a:lnTo>
                <a:lnTo>
                  <a:pt x="529" y="282"/>
                </a:lnTo>
                <a:lnTo>
                  <a:pt x="529" y="362"/>
                </a:lnTo>
                <a:lnTo>
                  <a:pt x="510" y="334"/>
                </a:lnTo>
                <a:lnTo>
                  <a:pt x="489" y="321"/>
                </a:lnTo>
                <a:lnTo>
                  <a:pt x="453" y="326"/>
                </a:lnTo>
                <a:lnTo>
                  <a:pt x="421" y="321"/>
                </a:lnTo>
                <a:lnTo>
                  <a:pt x="381" y="305"/>
                </a:lnTo>
                <a:lnTo>
                  <a:pt x="139" y="305"/>
                </a:lnTo>
                <a:lnTo>
                  <a:pt x="0" y="302"/>
                </a:lnTo>
                <a:lnTo>
                  <a:pt x="7" y="101"/>
                </a:lnTo>
                <a:lnTo>
                  <a:pt x="11" y="12"/>
                </a:lnTo>
                <a:close/>
              </a:path>
            </a:pathLst>
          </a:custGeom>
          <a:solidFill>
            <a:schemeClr val="accent2">
              <a:lumMod val="75000"/>
            </a:schemeClr>
          </a:solid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p>
        </p:txBody>
      </p:sp>
      <p:sp>
        <p:nvSpPr>
          <p:cNvPr id="45" name="Freeform 43"/>
          <p:cNvSpPr>
            <a:spLocks/>
          </p:cNvSpPr>
          <p:nvPr/>
        </p:nvSpPr>
        <p:spPr bwMode="auto">
          <a:xfrm>
            <a:off x="4344615" y="3431306"/>
            <a:ext cx="797103" cy="706438"/>
          </a:xfrm>
          <a:custGeom>
            <a:avLst/>
            <a:gdLst>
              <a:gd name="T0" fmla="*/ 122 w 544"/>
              <a:gd name="T1" fmla="*/ 429 h 445"/>
              <a:gd name="T2" fmla="*/ 270 w 544"/>
              <a:gd name="T3" fmla="*/ 422 h 445"/>
              <a:gd name="T4" fmla="*/ 475 w 544"/>
              <a:gd name="T5" fmla="*/ 401 h 445"/>
              <a:gd name="T6" fmla="*/ 463 w 544"/>
              <a:gd name="T7" fmla="*/ 445 h 445"/>
              <a:gd name="T8" fmla="*/ 503 w 544"/>
              <a:gd name="T9" fmla="*/ 445 h 445"/>
              <a:gd name="T10" fmla="*/ 507 w 544"/>
              <a:gd name="T11" fmla="*/ 401 h 445"/>
              <a:gd name="T12" fmla="*/ 535 w 544"/>
              <a:gd name="T13" fmla="*/ 390 h 445"/>
              <a:gd name="T14" fmla="*/ 544 w 544"/>
              <a:gd name="T15" fmla="*/ 373 h 445"/>
              <a:gd name="T16" fmla="*/ 524 w 544"/>
              <a:gd name="T17" fmla="*/ 362 h 445"/>
              <a:gd name="T18" fmla="*/ 515 w 544"/>
              <a:gd name="T19" fmla="*/ 350 h 445"/>
              <a:gd name="T20" fmla="*/ 496 w 544"/>
              <a:gd name="T21" fmla="*/ 337 h 445"/>
              <a:gd name="T22" fmla="*/ 475 w 544"/>
              <a:gd name="T23" fmla="*/ 297 h 445"/>
              <a:gd name="T24" fmla="*/ 427 w 544"/>
              <a:gd name="T25" fmla="*/ 249 h 445"/>
              <a:gd name="T26" fmla="*/ 435 w 544"/>
              <a:gd name="T27" fmla="*/ 173 h 445"/>
              <a:gd name="T28" fmla="*/ 387 w 544"/>
              <a:gd name="T29" fmla="*/ 149 h 445"/>
              <a:gd name="T30" fmla="*/ 355 w 544"/>
              <a:gd name="T31" fmla="*/ 101 h 445"/>
              <a:gd name="T32" fmla="*/ 323 w 544"/>
              <a:gd name="T33" fmla="*/ 32 h 445"/>
              <a:gd name="T34" fmla="*/ 295 w 544"/>
              <a:gd name="T35" fmla="*/ 0 h 445"/>
              <a:gd name="T36" fmla="*/ 0 w 544"/>
              <a:gd name="T37" fmla="*/ 28 h 445"/>
              <a:gd name="T38" fmla="*/ 34 w 544"/>
              <a:gd name="T39" fmla="*/ 88 h 445"/>
              <a:gd name="T40" fmla="*/ 41 w 544"/>
              <a:gd name="T41" fmla="*/ 104 h 445"/>
              <a:gd name="T42" fmla="*/ 62 w 544"/>
              <a:gd name="T43" fmla="*/ 104 h 445"/>
              <a:gd name="T44" fmla="*/ 69 w 544"/>
              <a:gd name="T45" fmla="*/ 133 h 445"/>
              <a:gd name="T46" fmla="*/ 94 w 544"/>
              <a:gd name="T47" fmla="*/ 168 h 445"/>
              <a:gd name="T48" fmla="*/ 113 w 544"/>
              <a:gd name="T49" fmla="*/ 382 h 445"/>
              <a:gd name="T50" fmla="*/ 122 w 544"/>
              <a:gd name="T51" fmla="*/ 429 h 4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544" h="445">
                <a:moveTo>
                  <a:pt x="122" y="429"/>
                </a:moveTo>
                <a:lnTo>
                  <a:pt x="270" y="422"/>
                </a:lnTo>
                <a:lnTo>
                  <a:pt x="475" y="401"/>
                </a:lnTo>
                <a:lnTo>
                  <a:pt x="463" y="445"/>
                </a:lnTo>
                <a:lnTo>
                  <a:pt x="503" y="445"/>
                </a:lnTo>
                <a:lnTo>
                  <a:pt x="507" y="401"/>
                </a:lnTo>
                <a:lnTo>
                  <a:pt x="535" y="390"/>
                </a:lnTo>
                <a:lnTo>
                  <a:pt x="544" y="373"/>
                </a:lnTo>
                <a:lnTo>
                  <a:pt x="524" y="362"/>
                </a:lnTo>
                <a:lnTo>
                  <a:pt x="515" y="350"/>
                </a:lnTo>
                <a:lnTo>
                  <a:pt x="496" y="337"/>
                </a:lnTo>
                <a:lnTo>
                  <a:pt x="475" y="297"/>
                </a:lnTo>
                <a:lnTo>
                  <a:pt x="427" y="249"/>
                </a:lnTo>
                <a:lnTo>
                  <a:pt x="435" y="173"/>
                </a:lnTo>
                <a:lnTo>
                  <a:pt x="387" y="149"/>
                </a:lnTo>
                <a:lnTo>
                  <a:pt x="355" y="101"/>
                </a:lnTo>
                <a:lnTo>
                  <a:pt x="323" y="32"/>
                </a:lnTo>
                <a:lnTo>
                  <a:pt x="295" y="0"/>
                </a:lnTo>
                <a:lnTo>
                  <a:pt x="0" y="28"/>
                </a:lnTo>
                <a:lnTo>
                  <a:pt x="34" y="88"/>
                </a:lnTo>
                <a:lnTo>
                  <a:pt x="41" y="104"/>
                </a:lnTo>
                <a:lnTo>
                  <a:pt x="62" y="104"/>
                </a:lnTo>
                <a:lnTo>
                  <a:pt x="69" y="133"/>
                </a:lnTo>
                <a:lnTo>
                  <a:pt x="94" y="168"/>
                </a:lnTo>
                <a:lnTo>
                  <a:pt x="113" y="382"/>
                </a:lnTo>
                <a:lnTo>
                  <a:pt x="122" y="429"/>
                </a:lnTo>
                <a:close/>
              </a:path>
            </a:pathLst>
          </a:custGeom>
          <a:solidFill>
            <a:schemeClr val="accent2">
              <a:lumMod val="75000"/>
            </a:schemeClr>
          </a:solid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p>
        </p:txBody>
      </p:sp>
      <p:sp>
        <p:nvSpPr>
          <p:cNvPr id="46" name="Freeform 44"/>
          <p:cNvSpPr>
            <a:spLocks/>
          </p:cNvSpPr>
          <p:nvPr/>
        </p:nvSpPr>
        <p:spPr bwMode="auto">
          <a:xfrm>
            <a:off x="4817894" y="3061419"/>
            <a:ext cx="470349" cy="925513"/>
          </a:xfrm>
          <a:custGeom>
            <a:avLst/>
            <a:gdLst>
              <a:gd name="T0" fmla="*/ 39 w 321"/>
              <a:gd name="T1" fmla="*/ 32 h 583"/>
              <a:gd name="T2" fmla="*/ 240 w 321"/>
              <a:gd name="T3" fmla="*/ 0 h 583"/>
              <a:gd name="T4" fmla="*/ 240 w 321"/>
              <a:gd name="T5" fmla="*/ 20 h 583"/>
              <a:gd name="T6" fmla="*/ 261 w 321"/>
              <a:gd name="T7" fmla="*/ 60 h 583"/>
              <a:gd name="T8" fmla="*/ 265 w 321"/>
              <a:gd name="T9" fmla="*/ 88 h 583"/>
              <a:gd name="T10" fmla="*/ 305 w 321"/>
              <a:gd name="T11" fmla="*/ 321 h 583"/>
              <a:gd name="T12" fmla="*/ 300 w 321"/>
              <a:gd name="T13" fmla="*/ 350 h 583"/>
              <a:gd name="T14" fmla="*/ 321 w 321"/>
              <a:gd name="T15" fmla="*/ 373 h 583"/>
              <a:gd name="T16" fmla="*/ 284 w 321"/>
              <a:gd name="T17" fmla="*/ 482 h 583"/>
              <a:gd name="T18" fmla="*/ 261 w 321"/>
              <a:gd name="T19" fmla="*/ 523 h 583"/>
              <a:gd name="T20" fmla="*/ 273 w 321"/>
              <a:gd name="T21" fmla="*/ 534 h 583"/>
              <a:gd name="T22" fmla="*/ 253 w 321"/>
              <a:gd name="T23" fmla="*/ 546 h 583"/>
              <a:gd name="T24" fmla="*/ 261 w 321"/>
              <a:gd name="T25" fmla="*/ 567 h 583"/>
              <a:gd name="T26" fmla="*/ 205 w 321"/>
              <a:gd name="T27" fmla="*/ 567 h 583"/>
              <a:gd name="T28" fmla="*/ 192 w 321"/>
              <a:gd name="T29" fmla="*/ 583 h 583"/>
              <a:gd name="T30" fmla="*/ 173 w 321"/>
              <a:gd name="T31" fmla="*/ 570 h 583"/>
              <a:gd name="T32" fmla="*/ 152 w 321"/>
              <a:gd name="T33" fmla="*/ 530 h 583"/>
              <a:gd name="T34" fmla="*/ 104 w 321"/>
              <a:gd name="T35" fmla="*/ 482 h 583"/>
              <a:gd name="T36" fmla="*/ 112 w 321"/>
              <a:gd name="T37" fmla="*/ 406 h 583"/>
              <a:gd name="T38" fmla="*/ 64 w 321"/>
              <a:gd name="T39" fmla="*/ 382 h 583"/>
              <a:gd name="T40" fmla="*/ 32 w 321"/>
              <a:gd name="T41" fmla="*/ 334 h 583"/>
              <a:gd name="T42" fmla="*/ 0 w 321"/>
              <a:gd name="T43" fmla="*/ 265 h 583"/>
              <a:gd name="T44" fmla="*/ 4 w 321"/>
              <a:gd name="T45" fmla="*/ 200 h 583"/>
              <a:gd name="T46" fmla="*/ 20 w 321"/>
              <a:gd name="T47" fmla="*/ 168 h 583"/>
              <a:gd name="T48" fmla="*/ 11 w 321"/>
              <a:gd name="T49" fmla="*/ 128 h 583"/>
              <a:gd name="T50" fmla="*/ 44 w 321"/>
              <a:gd name="T51" fmla="*/ 120 h 583"/>
              <a:gd name="T52" fmla="*/ 60 w 321"/>
              <a:gd name="T53" fmla="*/ 99 h 583"/>
              <a:gd name="T54" fmla="*/ 60 w 321"/>
              <a:gd name="T55" fmla="*/ 60 h 583"/>
              <a:gd name="T56" fmla="*/ 39 w 321"/>
              <a:gd name="T57" fmla="*/ 32 h 5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21" h="583">
                <a:moveTo>
                  <a:pt x="39" y="32"/>
                </a:moveTo>
                <a:lnTo>
                  <a:pt x="240" y="0"/>
                </a:lnTo>
                <a:lnTo>
                  <a:pt x="240" y="20"/>
                </a:lnTo>
                <a:lnTo>
                  <a:pt x="261" y="60"/>
                </a:lnTo>
                <a:lnTo>
                  <a:pt x="265" y="88"/>
                </a:lnTo>
                <a:lnTo>
                  <a:pt x="305" y="321"/>
                </a:lnTo>
                <a:lnTo>
                  <a:pt x="300" y="350"/>
                </a:lnTo>
                <a:lnTo>
                  <a:pt x="321" y="373"/>
                </a:lnTo>
                <a:lnTo>
                  <a:pt x="284" y="482"/>
                </a:lnTo>
                <a:lnTo>
                  <a:pt x="261" y="523"/>
                </a:lnTo>
                <a:lnTo>
                  <a:pt x="273" y="534"/>
                </a:lnTo>
                <a:lnTo>
                  <a:pt x="253" y="546"/>
                </a:lnTo>
                <a:lnTo>
                  <a:pt x="261" y="567"/>
                </a:lnTo>
                <a:lnTo>
                  <a:pt x="205" y="567"/>
                </a:lnTo>
                <a:lnTo>
                  <a:pt x="192" y="583"/>
                </a:lnTo>
                <a:lnTo>
                  <a:pt x="173" y="570"/>
                </a:lnTo>
                <a:lnTo>
                  <a:pt x="152" y="530"/>
                </a:lnTo>
                <a:lnTo>
                  <a:pt x="104" y="482"/>
                </a:lnTo>
                <a:lnTo>
                  <a:pt x="112" y="406"/>
                </a:lnTo>
                <a:lnTo>
                  <a:pt x="64" y="382"/>
                </a:lnTo>
                <a:lnTo>
                  <a:pt x="32" y="334"/>
                </a:lnTo>
                <a:lnTo>
                  <a:pt x="0" y="265"/>
                </a:lnTo>
                <a:lnTo>
                  <a:pt x="4" y="200"/>
                </a:lnTo>
                <a:lnTo>
                  <a:pt x="20" y="168"/>
                </a:lnTo>
                <a:lnTo>
                  <a:pt x="11" y="128"/>
                </a:lnTo>
                <a:lnTo>
                  <a:pt x="44" y="120"/>
                </a:lnTo>
                <a:lnTo>
                  <a:pt x="60" y="99"/>
                </a:lnTo>
                <a:lnTo>
                  <a:pt x="60" y="60"/>
                </a:lnTo>
                <a:lnTo>
                  <a:pt x="39" y="32"/>
                </a:lnTo>
                <a:close/>
              </a:path>
            </a:pathLst>
          </a:custGeom>
          <a:solidFill>
            <a:schemeClr val="accent2">
              <a:lumMod val="75000"/>
            </a:schemeClr>
          </a:solid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p>
        </p:txBody>
      </p:sp>
      <p:sp>
        <p:nvSpPr>
          <p:cNvPr id="47" name="Freeform 45"/>
          <p:cNvSpPr>
            <a:spLocks/>
          </p:cNvSpPr>
          <p:nvPr/>
        </p:nvSpPr>
        <p:spPr bwMode="auto">
          <a:xfrm>
            <a:off x="3468387" y="3093169"/>
            <a:ext cx="926046" cy="498475"/>
          </a:xfrm>
          <a:custGeom>
            <a:avLst/>
            <a:gdLst>
              <a:gd name="T0" fmla="*/ 9 w 632"/>
              <a:gd name="T1" fmla="*/ 0 h 314"/>
              <a:gd name="T2" fmla="*/ 148 w 632"/>
              <a:gd name="T3" fmla="*/ 3 h 314"/>
              <a:gd name="T4" fmla="*/ 390 w 632"/>
              <a:gd name="T5" fmla="*/ 3 h 314"/>
              <a:gd name="T6" fmla="*/ 430 w 632"/>
              <a:gd name="T7" fmla="*/ 19 h 314"/>
              <a:gd name="T8" fmla="*/ 462 w 632"/>
              <a:gd name="T9" fmla="*/ 24 h 314"/>
              <a:gd name="T10" fmla="*/ 498 w 632"/>
              <a:gd name="T11" fmla="*/ 19 h 314"/>
              <a:gd name="T12" fmla="*/ 519 w 632"/>
              <a:gd name="T13" fmla="*/ 32 h 314"/>
              <a:gd name="T14" fmla="*/ 538 w 632"/>
              <a:gd name="T15" fmla="*/ 60 h 314"/>
              <a:gd name="T16" fmla="*/ 598 w 632"/>
              <a:gd name="T17" fmla="*/ 241 h 314"/>
              <a:gd name="T18" fmla="*/ 632 w 632"/>
              <a:gd name="T19" fmla="*/ 301 h 314"/>
              <a:gd name="T20" fmla="*/ 136 w 632"/>
              <a:gd name="T21" fmla="*/ 314 h 314"/>
              <a:gd name="T22" fmla="*/ 136 w 632"/>
              <a:gd name="T23" fmla="*/ 201 h 314"/>
              <a:gd name="T24" fmla="*/ 0 w 632"/>
              <a:gd name="T25" fmla="*/ 197 h 314"/>
              <a:gd name="T26" fmla="*/ 9 w 632"/>
              <a:gd name="T27" fmla="*/ 0 h 3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32" h="314">
                <a:moveTo>
                  <a:pt x="9" y="0"/>
                </a:moveTo>
                <a:lnTo>
                  <a:pt x="148" y="3"/>
                </a:lnTo>
                <a:lnTo>
                  <a:pt x="390" y="3"/>
                </a:lnTo>
                <a:lnTo>
                  <a:pt x="430" y="19"/>
                </a:lnTo>
                <a:lnTo>
                  <a:pt x="462" y="24"/>
                </a:lnTo>
                <a:lnTo>
                  <a:pt x="498" y="19"/>
                </a:lnTo>
                <a:lnTo>
                  <a:pt x="519" y="32"/>
                </a:lnTo>
                <a:lnTo>
                  <a:pt x="538" y="60"/>
                </a:lnTo>
                <a:lnTo>
                  <a:pt x="598" y="241"/>
                </a:lnTo>
                <a:lnTo>
                  <a:pt x="632" y="301"/>
                </a:lnTo>
                <a:lnTo>
                  <a:pt x="136" y="314"/>
                </a:lnTo>
                <a:lnTo>
                  <a:pt x="136" y="201"/>
                </a:lnTo>
                <a:lnTo>
                  <a:pt x="0" y="197"/>
                </a:lnTo>
                <a:lnTo>
                  <a:pt x="9" y="0"/>
                </a:lnTo>
                <a:close/>
              </a:path>
            </a:pathLst>
          </a:custGeom>
          <a:solidFill>
            <a:schemeClr val="accent2">
              <a:lumMod val="75000"/>
            </a:schemeClr>
          </a:solid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p>
        </p:txBody>
      </p:sp>
      <p:sp>
        <p:nvSpPr>
          <p:cNvPr id="48" name="Freeform 46"/>
          <p:cNvSpPr>
            <a:spLocks/>
          </p:cNvSpPr>
          <p:nvPr/>
        </p:nvSpPr>
        <p:spPr bwMode="auto">
          <a:xfrm>
            <a:off x="5575435" y="4177431"/>
            <a:ext cx="625667" cy="727075"/>
          </a:xfrm>
          <a:custGeom>
            <a:avLst/>
            <a:gdLst>
              <a:gd name="T0" fmla="*/ 403 w 427"/>
              <a:gd name="T1" fmla="*/ 430 h 458"/>
              <a:gd name="T2" fmla="*/ 383 w 427"/>
              <a:gd name="T3" fmla="*/ 422 h 458"/>
              <a:gd name="T4" fmla="*/ 371 w 427"/>
              <a:gd name="T5" fmla="*/ 409 h 458"/>
              <a:gd name="T6" fmla="*/ 362 w 427"/>
              <a:gd name="T7" fmla="*/ 446 h 458"/>
              <a:gd name="T8" fmla="*/ 355 w 427"/>
              <a:gd name="T9" fmla="*/ 446 h 458"/>
              <a:gd name="T10" fmla="*/ 343 w 427"/>
              <a:gd name="T11" fmla="*/ 434 h 458"/>
              <a:gd name="T12" fmla="*/ 113 w 427"/>
              <a:gd name="T13" fmla="*/ 458 h 458"/>
              <a:gd name="T14" fmla="*/ 101 w 427"/>
              <a:gd name="T15" fmla="*/ 434 h 458"/>
              <a:gd name="T16" fmla="*/ 81 w 427"/>
              <a:gd name="T17" fmla="*/ 402 h 458"/>
              <a:gd name="T18" fmla="*/ 81 w 427"/>
              <a:gd name="T19" fmla="*/ 358 h 458"/>
              <a:gd name="T20" fmla="*/ 85 w 427"/>
              <a:gd name="T21" fmla="*/ 317 h 458"/>
              <a:gd name="T22" fmla="*/ 0 w 427"/>
              <a:gd name="T23" fmla="*/ 32 h 458"/>
              <a:gd name="T24" fmla="*/ 90 w 427"/>
              <a:gd name="T25" fmla="*/ 21 h 458"/>
              <a:gd name="T26" fmla="*/ 194 w 427"/>
              <a:gd name="T27" fmla="*/ 0 h 458"/>
              <a:gd name="T28" fmla="*/ 186 w 427"/>
              <a:gd name="T29" fmla="*/ 24 h 458"/>
              <a:gd name="T30" fmla="*/ 230 w 427"/>
              <a:gd name="T31" fmla="*/ 65 h 458"/>
              <a:gd name="T32" fmla="*/ 242 w 427"/>
              <a:gd name="T33" fmla="*/ 93 h 458"/>
              <a:gd name="T34" fmla="*/ 339 w 427"/>
              <a:gd name="T35" fmla="*/ 165 h 458"/>
              <a:gd name="T36" fmla="*/ 403 w 427"/>
              <a:gd name="T37" fmla="*/ 241 h 458"/>
              <a:gd name="T38" fmla="*/ 427 w 427"/>
              <a:gd name="T39" fmla="*/ 257 h 458"/>
              <a:gd name="T40" fmla="*/ 408 w 427"/>
              <a:gd name="T41" fmla="*/ 317 h 458"/>
              <a:gd name="T42" fmla="*/ 408 w 427"/>
              <a:gd name="T43" fmla="*/ 362 h 458"/>
              <a:gd name="T44" fmla="*/ 403 w 427"/>
              <a:gd name="T45" fmla="*/ 378 h 458"/>
              <a:gd name="T46" fmla="*/ 403 w 427"/>
              <a:gd name="T47" fmla="*/ 430 h 4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427" h="458">
                <a:moveTo>
                  <a:pt x="403" y="430"/>
                </a:moveTo>
                <a:lnTo>
                  <a:pt x="383" y="422"/>
                </a:lnTo>
                <a:lnTo>
                  <a:pt x="371" y="409"/>
                </a:lnTo>
                <a:lnTo>
                  <a:pt x="362" y="446"/>
                </a:lnTo>
                <a:lnTo>
                  <a:pt x="355" y="446"/>
                </a:lnTo>
                <a:lnTo>
                  <a:pt x="343" y="434"/>
                </a:lnTo>
                <a:lnTo>
                  <a:pt x="113" y="458"/>
                </a:lnTo>
                <a:lnTo>
                  <a:pt x="101" y="434"/>
                </a:lnTo>
                <a:lnTo>
                  <a:pt x="81" y="402"/>
                </a:lnTo>
                <a:lnTo>
                  <a:pt x="81" y="358"/>
                </a:lnTo>
                <a:lnTo>
                  <a:pt x="85" y="317"/>
                </a:lnTo>
                <a:lnTo>
                  <a:pt x="0" y="32"/>
                </a:lnTo>
                <a:lnTo>
                  <a:pt x="90" y="21"/>
                </a:lnTo>
                <a:lnTo>
                  <a:pt x="194" y="0"/>
                </a:lnTo>
                <a:lnTo>
                  <a:pt x="186" y="24"/>
                </a:lnTo>
                <a:lnTo>
                  <a:pt x="230" y="65"/>
                </a:lnTo>
                <a:lnTo>
                  <a:pt x="242" y="93"/>
                </a:lnTo>
                <a:lnTo>
                  <a:pt x="339" y="165"/>
                </a:lnTo>
                <a:lnTo>
                  <a:pt x="403" y="241"/>
                </a:lnTo>
                <a:lnTo>
                  <a:pt x="427" y="257"/>
                </a:lnTo>
                <a:lnTo>
                  <a:pt x="408" y="317"/>
                </a:lnTo>
                <a:lnTo>
                  <a:pt x="408" y="362"/>
                </a:lnTo>
                <a:lnTo>
                  <a:pt x="403" y="378"/>
                </a:lnTo>
                <a:lnTo>
                  <a:pt x="403" y="430"/>
                </a:lnTo>
                <a:close/>
              </a:path>
            </a:pathLst>
          </a:custGeom>
          <a:solidFill>
            <a:schemeClr val="tx2">
              <a:lumMod val="40000"/>
              <a:lumOff val="60000"/>
            </a:schemeClr>
          </a:solid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p>
        </p:txBody>
      </p:sp>
      <p:sp>
        <p:nvSpPr>
          <p:cNvPr id="49" name="Freeform 47"/>
          <p:cNvSpPr>
            <a:spLocks/>
          </p:cNvSpPr>
          <p:nvPr/>
        </p:nvSpPr>
        <p:spPr bwMode="auto">
          <a:xfrm>
            <a:off x="6548370" y="2932831"/>
            <a:ext cx="142131" cy="350838"/>
          </a:xfrm>
          <a:custGeom>
            <a:avLst/>
            <a:gdLst>
              <a:gd name="T0" fmla="*/ 12 w 97"/>
              <a:gd name="T1" fmla="*/ 0 h 221"/>
              <a:gd name="T2" fmla="*/ 84 w 97"/>
              <a:gd name="T3" fmla="*/ 9 h 221"/>
              <a:gd name="T4" fmla="*/ 84 w 97"/>
              <a:gd name="T5" fmla="*/ 32 h 221"/>
              <a:gd name="T6" fmla="*/ 72 w 97"/>
              <a:gd name="T7" fmla="*/ 73 h 221"/>
              <a:gd name="T8" fmla="*/ 77 w 97"/>
              <a:gd name="T9" fmla="*/ 81 h 221"/>
              <a:gd name="T10" fmla="*/ 93 w 97"/>
              <a:gd name="T11" fmla="*/ 81 h 221"/>
              <a:gd name="T12" fmla="*/ 97 w 97"/>
              <a:gd name="T13" fmla="*/ 88 h 221"/>
              <a:gd name="T14" fmla="*/ 97 w 97"/>
              <a:gd name="T15" fmla="*/ 129 h 221"/>
              <a:gd name="T16" fmla="*/ 81 w 97"/>
              <a:gd name="T17" fmla="*/ 180 h 221"/>
              <a:gd name="T18" fmla="*/ 68 w 97"/>
              <a:gd name="T19" fmla="*/ 221 h 221"/>
              <a:gd name="T20" fmla="*/ 56 w 97"/>
              <a:gd name="T21" fmla="*/ 221 h 221"/>
              <a:gd name="T22" fmla="*/ 56 w 97"/>
              <a:gd name="T23" fmla="*/ 214 h 221"/>
              <a:gd name="T24" fmla="*/ 44 w 97"/>
              <a:gd name="T25" fmla="*/ 209 h 221"/>
              <a:gd name="T26" fmla="*/ 37 w 97"/>
              <a:gd name="T27" fmla="*/ 209 h 221"/>
              <a:gd name="T28" fmla="*/ 16 w 97"/>
              <a:gd name="T29" fmla="*/ 193 h 221"/>
              <a:gd name="T30" fmla="*/ 5 w 97"/>
              <a:gd name="T31" fmla="*/ 173 h 221"/>
              <a:gd name="T32" fmla="*/ 8 w 97"/>
              <a:gd name="T33" fmla="*/ 149 h 221"/>
              <a:gd name="T34" fmla="*/ 16 w 97"/>
              <a:gd name="T35" fmla="*/ 129 h 221"/>
              <a:gd name="T36" fmla="*/ 16 w 97"/>
              <a:gd name="T37" fmla="*/ 120 h 221"/>
              <a:gd name="T38" fmla="*/ 33 w 97"/>
              <a:gd name="T39" fmla="*/ 101 h 221"/>
              <a:gd name="T40" fmla="*/ 24 w 97"/>
              <a:gd name="T41" fmla="*/ 88 h 221"/>
              <a:gd name="T42" fmla="*/ 16 w 97"/>
              <a:gd name="T43" fmla="*/ 88 h 221"/>
              <a:gd name="T44" fmla="*/ 5 w 97"/>
              <a:gd name="T45" fmla="*/ 81 h 221"/>
              <a:gd name="T46" fmla="*/ 12 w 97"/>
              <a:gd name="T47" fmla="*/ 60 h 221"/>
              <a:gd name="T48" fmla="*/ 0 w 97"/>
              <a:gd name="T49" fmla="*/ 48 h 221"/>
              <a:gd name="T50" fmla="*/ 5 w 97"/>
              <a:gd name="T51" fmla="*/ 28 h 221"/>
              <a:gd name="T52" fmla="*/ 5 w 97"/>
              <a:gd name="T53" fmla="*/ 12 h 221"/>
              <a:gd name="T54" fmla="*/ 12 w 97"/>
              <a:gd name="T55" fmla="*/ 0 h 2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97" h="221">
                <a:moveTo>
                  <a:pt x="12" y="0"/>
                </a:moveTo>
                <a:lnTo>
                  <a:pt x="84" y="9"/>
                </a:lnTo>
                <a:lnTo>
                  <a:pt x="84" y="32"/>
                </a:lnTo>
                <a:lnTo>
                  <a:pt x="72" y="73"/>
                </a:lnTo>
                <a:lnTo>
                  <a:pt x="77" y="81"/>
                </a:lnTo>
                <a:lnTo>
                  <a:pt x="93" y="81"/>
                </a:lnTo>
                <a:lnTo>
                  <a:pt x="97" y="88"/>
                </a:lnTo>
                <a:lnTo>
                  <a:pt x="97" y="129"/>
                </a:lnTo>
                <a:lnTo>
                  <a:pt x="81" y="180"/>
                </a:lnTo>
                <a:lnTo>
                  <a:pt x="68" y="221"/>
                </a:lnTo>
                <a:lnTo>
                  <a:pt x="56" y="221"/>
                </a:lnTo>
                <a:lnTo>
                  <a:pt x="56" y="214"/>
                </a:lnTo>
                <a:lnTo>
                  <a:pt x="44" y="209"/>
                </a:lnTo>
                <a:lnTo>
                  <a:pt x="37" y="209"/>
                </a:lnTo>
                <a:lnTo>
                  <a:pt x="16" y="193"/>
                </a:lnTo>
                <a:lnTo>
                  <a:pt x="5" y="173"/>
                </a:lnTo>
                <a:lnTo>
                  <a:pt x="8" y="149"/>
                </a:lnTo>
                <a:lnTo>
                  <a:pt x="16" y="129"/>
                </a:lnTo>
                <a:lnTo>
                  <a:pt x="16" y="120"/>
                </a:lnTo>
                <a:lnTo>
                  <a:pt x="33" y="101"/>
                </a:lnTo>
                <a:lnTo>
                  <a:pt x="24" y="88"/>
                </a:lnTo>
                <a:lnTo>
                  <a:pt x="16" y="88"/>
                </a:lnTo>
                <a:lnTo>
                  <a:pt x="5" y="81"/>
                </a:lnTo>
                <a:lnTo>
                  <a:pt x="12" y="60"/>
                </a:lnTo>
                <a:lnTo>
                  <a:pt x="0" y="48"/>
                </a:lnTo>
                <a:lnTo>
                  <a:pt x="5" y="28"/>
                </a:lnTo>
                <a:lnTo>
                  <a:pt x="5" y="12"/>
                </a:lnTo>
                <a:lnTo>
                  <a:pt x="12" y="0"/>
                </a:lnTo>
                <a:close/>
              </a:path>
            </a:pathLst>
          </a:custGeom>
          <a:solidFill>
            <a:schemeClr val="accent6">
              <a:lumMod val="75000"/>
            </a:schemeClr>
          </a:solid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p>
        </p:txBody>
      </p:sp>
      <p:sp>
        <p:nvSpPr>
          <p:cNvPr id="50" name="Freeform 48"/>
          <p:cNvSpPr>
            <a:spLocks/>
          </p:cNvSpPr>
          <p:nvPr/>
        </p:nvSpPr>
        <p:spPr bwMode="auto">
          <a:xfrm>
            <a:off x="5836252" y="3218581"/>
            <a:ext cx="499655" cy="574675"/>
          </a:xfrm>
          <a:custGeom>
            <a:avLst/>
            <a:gdLst>
              <a:gd name="T0" fmla="*/ 96 w 341"/>
              <a:gd name="T1" fmla="*/ 62 h 362"/>
              <a:gd name="T2" fmla="*/ 96 w 341"/>
              <a:gd name="T3" fmla="*/ 21 h 362"/>
              <a:gd name="T4" fmla="*/ 104 w 341"/>
              <a:gd name="T5" fmla="*/ 0 h 362"/>
              <a:gd name="T6" fmla="*/ 120 w 341"/>
              <a:gd name="T7" fmla="*/ 69 h 362"/>
              <a:gd name="T8" fmla="*/ 201 w 341"/>
              <a:gd name="T9" fmla="*/ 50 h 362"/>
              <a:gd name="T10" fmla="*/ 209 w 341"/>
              <a:gd name="T11" fmla="*/ 94 h 362"/>
              <a:gd name="T12" fmla="*/ 237 w 341"/>
              <a:gd name="T13" fmla="*/ 90 h 362"/>
              <a:gd name="T14" fmla="*/ 249 w 341"/>
              <a:gd name="T15" fmla="*/ 62 h 362"/>
              <a:gd name="T16" fmla="*/ 290 w 341"/>
              <a:gd name="T17" fmla="*/ 62 h 362"/>
              <a:gd name="T18" fmla="*/ 302 w 341"/>
              <a:gd name="T19" fmla="*/ 41 h 362"/>
              <a:gd name="T20" fmla="*/ 329 w 341"/>
              <a:gd name="T21" fmla="*/ 50 h 362"/>
              <a:gd name="T22" fmla="*/ 341 w 341"/>
              <a:gd name="T23" fmla="*/ 69 h 362"/>
              <a:gd name="T24" fmla="*/ 306 w 341"/>
              <a:gd name="T25" fmla="*/ 62 h 362"/>
              <a:gd name="T26" fmla="*/ 285 w 341"/>
              <a:gd name="T27" fmla="*/ 118 h 362"/>
              <a:gd name="T28" fmla="*/ 265 w 341"/>
              <a:gd name="T29" fmla="*/ 134 h 362"/>
              <a:gd name="T30" fmla="*/ 256 w 341"/>
              <a:gd name="T31" fmla="*/ 170 h 362"/>
              <a:gd name="T32" fmla="*/ 233 w 341"/>
              <a:gd name="T33" fmla="*/ 191 h 362"/>
              <a:gd name="T34" fmla="*/ 217 w 341"/>
              <a:gd name="T35" fmla="*/ 182 h 362"/>
              <a:gd name="T36" fmla="*/ 196 w 341"/>
              <a:gd name="T37" fmla="*/ 194 h 362"/>
              <a:gd name="T38" fmla="*/ 205 w 341"/>
              <a:gd name="T39" fmla="*/ 210 h 362"/>
              <a:gd name="T40" fmla="*/ 189 w 341"/>
              <a:gd name="T41" fmla="*/ 263 h 362"/>
              <a:gd name="T42" fmla="*/ 189 w 341"/>
              <a:gd name="T43" fmla="*/ 290 h 362"/>
              <a:gd name="T44" fmla="*/ 136 w 341"/>
              <a:gd name="T45" fmla="*/ 330 h 362"/>
              <a:gd name="T46" fmla="*/ 124 w 341"/>
              <a:gd name="T47" fmla="*/ 327 h 362"/>
              <a:gd name="T48" fmla="*/ 108 w 341"/>
              <a:gd name="T49" fmla="*/ 355 h 362"/>
              <a:gd name="T50" fmla="*/ 76 w 341"/>
              <a:gd name="T51" fmla="*/ 362 h 362"/>
              <a:gd name="T52" fmla="*/ 60 w 341"/>
              <a:gd name="T53" fmla="*/ 335 h 362"/>
              <a:gd name="T54" fmla="*/ 36 w 341"/>
              <a:gd name="T55" fmla="*/ 335 h 362"/>
              <a:gd name="T56" fmla="*/ 28 w 341"/>
              <a:gd name="T57" fmla="*/ 311 h 362"/>
              <a:gd name="T58" fmla="*/ 8 w 341"/>
              <a:gd name="T59" fmla="*/ 295 h 362"/>
              <a:gd name="T60" fmla="*/ 0 w 341"/>
              <a:gd name="T61" fmla="*/ 238 h 362"/>
              <a:gd name="T62" fmla="*/ 16 w 341"/>
              <a:gd name="T63" fmla="*/ 230 h 362"/>
              <a:gd name="T64" fmla="*/ 28 w 341"/>
              <a:gd name="T65" fmla="*/ 210 h 362"/>
              <a:gd name="T66" fmla="*/ 96 w 341"/>
              <a:gd name="T67" fmla="*/ 62 h 3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41" h="362">
                <a:moveTo>
                  <a:pt x="96" y="62"/>
                </a:moveTo>
                <a:lnTo>
                  <a:pt x="96" y="21"/>
                </a:lnTo>
                <a:lnTo>
                  <a:pt x="104" y="0"/>
                </a:lnTo>
                <a:lnTo>
                  <a:pt x="120" y="69"/>
                </a:lnTo>
                <a:lnTo>
                  <a:pt x="201" y="50"/>
                </a:lnTo>
                <a:lnTo>
                  <a:pt x="209" y="94"/>
                </a:lnTo>
                <a:lnTo>
                  <a:pt x="237" y="90"/>
                </a:lnTo>
                <a:lnTo>
                  <a:pt x="249" y="62"/>
                </a:lnTo>
                <a:lnTo>
                  <a:pt x="290" y="62"/>
                </a:lnTo>
                <a:lnTo>
                  <a:pt x="302" y="41"/>
                </a:lnTo>
                <a:lnTo>
                  <a:pt x="329" y="50"/>
                </a:lnTo>
                <a:lnTo>
                  <a:pt x="341" y="69"/>
                </a:lnTo>
                <a:lnTo>
                  <a:pt x="306" y="62"/>
                </a:lnTo>
                <a:lnTo>
                  <a:pt x="285" y="118"/>
                </a:lnTo>
                <a:lnTo>
                  <a:pt x="265" y="134"/>
                </a:lnTo>
                <a:lnTo>
                  <a:pt x="256" y="170"/>
                </a:lnTo>
                <a:lnTo>
                  <a:pt x="233" y="191"/>
                </a:lnTo>
                <a:lnTo>
                  <a:pt x="217" y="182"/>
                </a:lnTo>
                <a:lnTo>
                  <a:pt x="196" y="194"/>
                </a:lnTo>
                <a:lnTo>
                  <a:pt x="205" y="210"/>
                </a:lnTo>
                <a:lnTo>
                  <a:pt x="189" y="263"/>
                </a:lnTo>
                <a:lnTo>
                  <a:pt x="189" y="290"/>
                </a:lnTo>
                <a:lnTo>
                  <a:pt x="136" y="330"/>
                </a:lnTo>
                <a:lnTo>
                  <a:pt x="124" y="327"/>
                </a:lnTo>
                <a:lnTo>
                  <a:pt x="108" y="355"/>
                </a:lnTo>
                <a:lnTo>
                  <a:pt x="76" y="362"/>
                </a:lnTo>
                <a:lnTo>
                  <a:pt x="60" y="335"/>
                </a:lnTo>
                <a:lnTo>
                  <a:pt x="36" y="335"/>
                </a:lnTo>
                <a:lnTo>
                  <a:pt x="28" y="311"/>
                </a:lnTo>
                <a:lnTo>
                  <a:pt x="8" y="295"/>
                </a:lnTo>
                <a:lnTo>
                  <a:pt x="0" y="238"/>
                </a:lnTo>
                <a:lnTo>
                  <a:pt x="16" y="230"/>
                </a:lnTo>
                <a:lnTo>
                  <a:pt x="28" y="210"/>
                </a:lnTo>
                <a:lnTo>
                  <a:pt x="96" y="62"/>
                </a:lnTo>
                <a:close/>
              </a:path>
            </a:pathLst>
          </a:custGeom>
          <a:solidFill>
            <a:schemeClr val="accent2">
              <a:lumMod val="75000"/>
            </a:schemeClr>
          </a:solid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p>
        </p:txBody>
      </p:sp>
      <p:sp>
        <p:nvSpPr>
          <p:cNvPr id="51" name="Freeform 49"/>
          <p:cNvSpPr>
            <a:spLocks/>
          </p:cNvSpPr>
          <p:nvPr/>
        </p:nvSpPr>
        <p:spPr bwMode="auto">
          <a:xfrm>
            <a:off x="5836252" y="3218581"/>
            <a:ext cx="499655" cy="574675"/>
          </a:xfrm>
          <a:custGeom>
            <a:avLst/>
            <a:gdLst>
              <a:gd name="T0" fmla="*/ 96 w 341"/>
              <a:gd name="T1" fmla="*/ 62 h 362"/>
              <a:gd name="T2" fmla="*/ 96 w 341"/>
              <a:gd name="T3" fmla="*/ 21 h 362"/>
              <a:gd name="T4" fmla="*/ 104 w 341"/>
              <a:gd name="T5" fmla="*/ 0 h 362"/>
              <a:gd name="T6" fmla="*/ 120 w 341"/>
              <a:gd name="T7" fmla="*/ 69 h 362"/>
              <a:gd name="T8" fmla="*/ 201 w 341"/>
              <a:gd name="T9" fmla="*/ 50 h 362"/>
              <a:gd name="T10" fmla="*/ 209 w 341"/>
              <a:gd name="T11" fmla="*/ 94 h 362"/>
              <a:gd name="T12" fmla="*/ 237 w 341"/>
              <a:gd name="T13" fmla="*/ 90 h 362"/>
              <a:gd name="T14" fmla="*/ 249 w 341"/>
              <a:gd name="T15" fmla="*/ 62 h 362"/>
              <a:gd name="T16" fmla="*/ 290 w 341"/>
              <a:gd name="T17" fmla="*/ 62 h 362"/>
              <a:gd name="T18" fmla="*/ 302 w 341"/>
              <a:gd name="T19" fmla="*/ 41 h 362"/>
              <a:gd name="T20" fmla="*/ 329 w 341"/>
              <a:gd name="T21" fmla="*/ 50 h 362"/>
              <a:gd name="T22" fmla="*/ 341 w 341"/>
              <a:gd name="T23" fmla="*/ 69 h 362"/>
              <a:gd name="T24" fmla="*/ 306 w 341"/>
              <a:gd name="T25" fmla="*/ 62 h 362"/>
              <a:gd name="T26" fmla="*/ 285 w 341"/>
              <a:gd name="T27" fmla="*/ 118 h 362"/>
              <a:gd name="T28" fmla="*/ 265 w 341"/>
              <a:gd name="T29" fmla="*/ 134 h 362"/>
              <a:gd name="T30" fmla="*/ 256 w 341"/>
              <a:gd name="T31" fmla="*/ 170 h 362"/>
              <a:gd name="T32" fmla="*/ 233 w 341"/>
              <a:gd name="T33" fmla="*/ 191 h 362"/>
              <a:gd name="T34" fmla="*/ 217 w 341"/>
              <a:gd name="T35" fmla="*/ 182 h 362"/>
              <a:gd name="T36" fmla="*/ 196 w 341"/>
              <a:gd name="T37" fmla="*/ 194 h 362"/>
              <a:gd name="T38" fmla="*/ 205 w 341"/>
              <a:gd name="T39" fmla="*/ 210 h 362"/>
              <a:gd name="T40" fmla="*/ 189 w 341"/>
              <a:gd name="T41" fmla="*/ 263 h 362"/>
              <a:gd name="T42" fmla="*/ 189 w 341"/>
              <a:gd name="T43" fmla="*/ 290 h 362"/>
              <a:gd name="T44" fmla="*/ 136 w 341"/>
              <a:gd name="T45" fmla="*/ 330 h 362"/>
              <a:gd name="T46" fmla="*/ 124 w 341"/>
              <a:gd name="T47" fmla="*/ 327 h 362"/>
              <a:gd name="T48" fmla="*/ 108 w 341"/>
              <a:gd name="T49" fmla="*/ 355 h 362"/>
              <a:gd name="T50" fmla="*/ 76 w 341"/>
              <a:gd name="T51" fmla="*/ 362 h 362"/>
              <a:gd name="T52" fmla="*/ 60 w 341"/>
              <a:gd name="T53" fmla="*/ 335 h 362"/>
              <a:gd name="T54" fmla="*/ 36 w 341"/>
              <a:gd name="T55" fmla="*/ 335 h 362"/>
              <a:gd name="T56" fmla="*/ 28 w 341"/>
              <a:gd name="T57" fmla="*/ 311 h 362"/>
              <a:gd name="T58" fmla="*/ 8 w 341"/>
              <a:gd name="T59" fmla="*/ 295 h 362"/>
              <a:gd name="T60" fmla="*/ 0 w 341"/>
              <a:gd name="T61" fmla="*/ 238 h 362"/>
              <a:gd name="T62" fmla="*/ 16 w 341"/>
              <a:gd name="T63" fmla="*/ 230 h 362"/>
              <a:gd name="T64" fmla="*/ 28 w 341"/>
              <a:gd name="T65" fmla="*/ 210 h 3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41" h="362">
                <a:moveTo>
                  <a:pt x="96" y="62"/>
                </a:moveTo>
                <a:lnTo>
                  <a:pt x="96" y="21"/>
                </a:lnTo>
                <a:lnTo>
                  <a:pt x="104" y="0"/>
                </a:lnTo>
                <a:lnTo>
                  <a:pt x="120" y="69"/>
                </a:lnTo>
                <a:lnTo>
                  <a:pt x="201" y="50"/>
                </a:lnTo>
                <a:lnTo>
                  <a:pt x="209" y="94"/>
                </a:lnTo>
                <a:lnTo>
                  <a:pt x="237" y="90"/>
                </a:lnTo>
                <a:lnTo>
                  <a:pt x="249" y="62"/>
                </a:lnTo>
                <a:lnTo>
                  <a:pt x="290" y="62"/>
                </a:lnTo>
                <a:lnTo>
                  <a:pt x="302" y="41"/>
                </a:lnTo>
                <a:lnTo>
                  <a:pt x="329" y="50"/>
                </a:lnTo>
                <a:lnTo>
                  <a:pt x="341" y="69"/>
                </a:lnTo>
                <a:lnTo>
                  <a:pt x="306" y="62"/>
                </a:lnTo>
                <a:lnTo>
                  <a:pt x="285" y="118"/>
                </a:lnTo>
                <a:lnTo>
                  <a:pt x="265" y="134"/>
                </a:lnTo>
                <a:lnTo>
                  <a:pt x="256" y="170"/>
                </a:lnTo>
                <a:lnTo>
                  <a:pt x="233" y="191"/>
                </a:lnTo>
                <a:lnTo>
                  <a:pt x="217" y="182"/>
                </a:lnTo>
                <a:lnTo>
                  <a:pt x="196" y="194"/>
                </a:lnTo>
                <a:lnTo>
                  <a:pt x="205" y="210"/>
                </a:lnTo>
                <a:lnTo>
                  <a:pt x="189" y="263"/>
                </a:lnTo>
                <a:lnTo>
                  <a:pt x="189" y="290"/>
                </a:lnTo>
                <a:lnTo>
                  <a:pt x="136" y="330"/>
                </a:lnTo>
                <a:lnTo>
                  <a:pt x="124" y="327"/>
                </a:lnTo>
                <a:lnTo>
                  <a:pt x="108" y="355"/>
                </a:lnTo>
                <a:lnTo>
                  <a:pt x="76" y="362"/>
                </a:lnTo>
                <a:lnTo>
                  <a:pt x="60" y="335"/>
                </a:lnTo>
                <a:lnTo>
                  <a:pt x="36" y="335"/>
                </a:lnTo>
                <a:lnTo>
                  <a:pt x="28" y="311"/>
                </a:lnTo>
                <a:lnTo>
                  <a:pt x="8" y="295"/>
                </a:lnTo>
                <a:lnTo>
                  <a:pt x="0" y="238"/>
                </a:lnTo>
                <a:lnTo>
                  <a:pt x="16" y="230"/>
                </a:lnTo>
                <a:lnTo>
                  <a:pt x="28" y="210"/>
                </a:lnTo>
              </a:path>
            </a:pathLst>
          </a:custGeom>
          <a:solidFill>
            <a:schemeClr val="accent6">
              <a:lumMod val="75000"/>
            </a:schemeClr>
          </a:solid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p>
        </p:txBody>
      </p:sp>
      <p:sp>
        <p:nvSpPr>
          <p:cNvPr id="52" name="Freeform 50"/>
          <p:cNvSpPr>
            <a:spLocks/>
          </p:cNvSpPr>
          <p:nvPr/>
        </p:nvSpPr>
        <p:spPr bwMode="auto">
          <a:xfrm>
            <a:off x="5777642" y="3317006"/>
            <a:ext cx="848387" cy="611188"/>
          </a:xfrm>
          <a:custGeom>
            <a:avLst/>
            <a:gdLst>
              <a:gd name="T0" fmla="*/ 381 w 579"/>
              <a:gd name="T1" fmla="*/ 7 h 385"/>
              <a:gd name="T2" fmla="*/ 346 w 579"/>
              <a:gd name="T3" fmla="*/ 0 h 385"/>
              <a:gd name="T4" fmla="*/ 325 w 579"/>
              <a:gd name="T5" fmla="*/ 56 h 385"/>
              <a:gd name="T6" fmla="*/ 305 w 579"/>
              <a:gd name="T7" fmla="*/ 72 h 385"/>
              <a:gd name="T8" fmla="*/ 296 w 579"/>
              <a:gd name="T9" fmla="*/ 108 h 385"/>
              <a:gd name="T10" fmla="*/ 273 w 579"/>
              <a:gd name="T11" fmla="*/ 129 h 385"/>
              <a:gd name="T12" fmla="*/ 257 w 579"/>
              <a:gd name="T13" fmla="*/ 120 h 385"/>
              <a:gd name="T14" fmla="*/ 236 w 579"/>
              <a:gd name="T15" fmla="*/ 132 h 385"/>
              <a:gd name="T16" fmla="*/ 245 w 579"/>
              <a:gd name="T17" fmla="*/ 148 h 385"/>
              <a:gd name="T18" fmla="*/ 229 w 579"/>
              <a:gd name="T19" fmla="*/ 201 h 385"/>
              <a:gd name="T20" fmla="*/ 229 w 579"/>
              <a:gd name="T21" fmla="*/ 228 h 385"/>
              <a:gd name="T22" fmla="*/ 176 w 579"/>
              <a:gd name="T23" fmla="*/ 268 h 385"/>
              <a:gd name="T24" fmla="*/ 164 w 579"/>
              <a:gd name="T25" fmla="*/ 265 h 385"/>
              <a:gd name="T26" fmla="*/ 148 w 579"/>
              <a:gd name="T27" fmla="*/ 293 h 385"/>
              <a:gd name="T28" fmla="*/ 116 w 579"/>
              <a:gd name="T29" fmla="*/ 300 h 385"/>
              <a:gd name="T30" fmla="*/ 100 w 579"/>
              <a:gd name="T31" fmla="*/ 273 h 385"/>
              <a:gd name="T32" fmla="*/ 92 w 579"/>
              <a:gd name="T33" fmla="*/ 273 h 385"/>
              <a:gd name="T34" fmla="*/ 72 w 579"/>
              <a:gd name="T35" fmla="*/ 309 h 385"/>
              <a:gd name="T36" fmla="*/ 48 w 579"/>
              <a:gd name="T37" fmla="*/ 321 h 385"/>
              <a:gd name="T38" fmla="*/ 44 w 579"/>
              <a:gd name="T39" fmla="*/ 353 h 385"/>
              <a:gd name="T40" fmla="*/ 0 w 579"/>
              <a:gd name="T41" fmla="*/ 385 h 385"/>
              <a:gd name="T42" fmla="*/ 144 w 579"/>
              <a:gd name="T43" fmla="*/ 357 h 385"/>
              <a:gd name="T44" fmla="*/ 579 w 579"/>
              <a:gd name="T45" fmla="*/ 252 h 385"/>
              <a:gd name="T46" fmla="*/ 563 w 579"/>
              <a:gd name="T47" fmla="*/ 212 h 385"/>
              <a:gd name="T48" fmla="*/ 538 w 579"/>
              <a:gd name="T49" fmla="*/ 212 h 385"/>
              <a:gd name="T50" fmla="*/ 526 w 579"/>
              <a:gd name="T51" fmla="*/ 228 h 385"/>
              <a:gd name="T52" fmla="*/ 514 w 579"/>
              <a:gd name="T53" fmla="*/ 221 h 385"/>
              <a:gd name="T54" fmla="*/ 526 w 579"/>
              <a:gd name="T55" fmla="*/ 208 h 385"/>
              <a:gd name="T56" fmla="*/ 522 w 579"/>
              <a:gd name="T57" fmla="*/ 192 h 385"/>
              <a:gd name="T58" fmla="*/ 510 w 579"/>
              <a:gd name="T59" fmla="*/ 184 h 385"/>
              <a:gd name="T60" fmla="*/ 526 w 579"/>
              <a:gd name="T61" fmla="*/ 173 h 385"/>
              <a:gd name="T62" fmla="*/ 514 w 579"/>
              <a:gd name="T63" fmla="*/ 156 h 385"/>
              <a:gd name="T64" fmla="*/ 482 w 579"/>
              <a:gd name="T65" fmla="*/ 132 h 385"/>
              <a:gd name="T66" fmla="*/ 510 w 579"/>
              <a:gd name="T67" fmla="*/ 132 h 385"/>
              <a:gd name="T68" fmla="*/ 502 w 579"/>
              <a:gd name="T69" fmla="*/ 116 h 385"/>
              <a:gd name="T70" fmla="*/ 482 w 579"/>
              <a:gd name="T71" fmla="*/ 100 h 385"/>
              <a:gd name="T72" fmla="*/ 450 w 579"/>
              <a:gd name="T73" fmla="*/ 79 h 385"/>
              <a:gd name="T74" fmla="*/ 430 w 579"/>
              <a:gd name="T75" fmla="*/ 76 h 385"/>
              <a:gd name="T76" fmla="*/ 437 w 579"/>
              <a:gd name="T77" fmla="*/ 51 h 385"/>
              <a:gd name="T78" fmla="*/ 446 w 579"/>
              <a:gd name="T79" fmla="*/ 39 h 385"/>
              <a:gd name="T80" fmla="*/ 397 w 579"/>
              <a:gd name="T81" fmla="*/ 7 h 385"/>
              <a:gd name="T82" fmla="*/ 381 w 579"/>
              <a:gd name="T83" fmla="*/ 7 h 3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579" h="385">
                <a:moveTo>
                  <a:pt x="381" y="7"/>
                </a:moveTo>
                <a:lnTo>
                  <a:pt x="346" y="0"/>
                </a:lnTo>
                <a:lnTo>
                  <a:pt x="325" y="56"/>
                </a:lnTo>
                <a:lnTo>
                  <a:pt x="305" y="72"/>
                </a:lnTo>
                <a:lnTo>
                  <a:pt x="296" y="108"/>
                </a:lnTo>
                <a:lnTo>
                  <a:pt x="273" y="129"/>
                </a:lnTo>
                <a:lnTo>
                  <a:pt x="257" y="120"/>
                </a:lnTo>
                <a:lnTo>
                  <a:pt x="236" y="132"/>
                </a:lnTo>
                <a:lnTo>
                  <a:pt x="245" y="148"/>
                </a:lnTo>
                <a:lnTo>
                  <a:pt x="229" y="201"/>
                </a:lnTo>
                <a:lnTo>
                  <a:pt x="229" y="228"/>
                </a:lnTo>
                <a:lnTo>
                  <a:pt x="176" y="268"/>
                </a:lnTo>
                <a:lnTo>
                  <a:pt x="164" y="265"/>
                </a:lnTo>
                <a:lnTo>
                  <a:pt x="148" y="293"/>
                </a:lnTo>
                <a:lnTo>
                  <a:pt x="116" y="300"/>
                </a:lnTo>
                <a:lnTo>
                  <a:pt x="100" y="273"/>
                </a:lnTo>
                <a:lnTo>
                  <a:pt x="92" y="273"/>
                </a:lnTo>
                <a:lnTo>
                  <a:pt x="72" y="309"/>
                </a:lnTo>
                <a:lnTo>
                  <a:pt x="48" y="321"/>
                </a:lnTo>
                <a:lnTo>
                  <a:pt x="44" y="353"/>
                </a:lnTo>
                <a:lnTo>
                  <a:pt x="0" y="385"/>
                </a:lnTo>
                <a:lnTo>
                  <a:pt x="144" y="357"/>
                </a:lnTo>
                <a:lnTo>
                  <a:pt x="579" y="252"/>
                </a:lnTo>
                <a:lnTo>
                  <a:pt x="563" y="212"/>
                </a:lnTo>
                <a:lnTo>
                  <a:pt x="538" y="212"/>
                </a:lnTo>
                <a:lnTo>
                  <a:pt x="526" y="228"/>
                </a:lnTo>
                <a:lnTo>
                  <a:pt x="514" y="221"/>
                </a:lnTo>
                <a:lnTo>
                  <a:pt x="526" y="208"/>
                </a:lnTo>
                <a:lnTo>
                  <a:pt x="522" y="192"/>
                </a:lnTo>
                <a:lnTo>
                  <a:pt x="510" y="184"/>
                </a:lnTo>
                <a:lnTo>
                  <a:pt x="526" y="173"/>
                </a:lnTo>
                <a:lnTo>
                  <a:pt x="514" y="156"/>
                </a:lnTo>
                <a:lnTo>
                  <a:pt x="482" y="132"/>
                </a:lnTo>
                <a:lnTo>
                  <a:pt x="510" y="132"/>
                </a:lnTo>
                <a:lnTo>
                  <a:pt x="502" y="116"/>
                </a:lnTo>
                <a:lnTo>
                  <a:pt x="482" y="100"/>
                </a:lnTo>
                <a:lnTo>
                  <a:pt x="450" y="79"/>
                </a:lnTo>
                <a:lnTo>
                  <a:pt x="430" y="76"/>
                </a:lnTo>
                <a:lnTo>
                  <a:pt x="437" y="51"/>
                </a:lnTo>
                <a:lnTo>
                  <a:pt x="446" y="39"/>
                </a:lnTo>
                <a:lnTo>
                  <a:pt x="397" y="7"/>
                </a:lnTo>
                <a:lnTo>
                  <a:pt x="381" y="7"/>
                </a:lnTo>
                <a:close/>
              </a:path>
            </a:pathLst>
          </a:custGeom>
          <a:solidFill>
            <a:schemeClr val="accent6">
              <a:lumMod val="75000"/>
            </a:schemeClr>
          </a:solid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p>
        </p:txBody>
      </p:sp>
      <p:sp>
        <p:nvSpPr>
          <p:cNvPr id="53" name="Freeform 51"/>
          <p:cNvSpPr>
            <a:spLocks/>
          </p:cNvSpPr>
          <p:nvPr/>
        </p:nvSpPr>
        <p:spPr bwMode="auto">
          <a:xfrm>
            <a:off x="6130770" y="3201119"/>
            <a:ext cx="505516" cy="287338"/>
          </a:xfrm>
          <a:custGeom>
            <a:avLst/>
            <a:gdLst>
              <a:gd name="T0" fmla="*/ 345 w 345"/>
              <a:gd name="T1" fmla="*/ 112 h 181"/>
              <a:gd name="T2" fmla="*/ 338 w 345"/>
              <a:gd name="T3" fmla="*/ 173 h 181"/>
              <a:gd name="T4" fmla="*/ 309 w 345"/>
              <a:gd name="T5" fmla="*/ 181 h 181"/>
              <a:gd name="T6" fmla="*/ 290 w 345"/>
              <a:gd name="T7" fmla="*/ 152 h 181"/>
              <a:gd name="T8" fmla="*/ 253 w 345"/>
              <a:gd name="T9" fmla="*/ 124 h 181"/>
              <a:gd name="T10" fmla="*/ 249 w 345"/>
              <a:gd name="T11" fmla="*/ 101 h 181"/>
              <a:gd name="T12" fmla="*/ 261 w 345"/>
              <a:gd name="T13" fmla="*/ 101 h 181"/>
              <a:gd name="T14" fmla="*/ 261 w 345"/>
              <a:gd name="T15" fmla="*/ 73 h 181"/>
              <a:gd name="T16" fmla="*/ 253 w 345"/>
              <a:gd name="T17" fmla="*/ 52 h 181"/>
              <a:gd name="T18" fmla="*/ 261 w 345"/>
              <a:gd name="T19" fmla="*/ 24 h 181"/>
              <a:gd name="T20" fmla="*/ 241 w 345"/>
              <a:gd name="T21" fmla="*/ 40 h 181"/>
              <a:gd name="T22" fmla="*/ 225 w 345"/>
              <a:gd name="T23" fmla="*/ 52 h 181"/>
              <a:gd name="T24" fmla="*/ 228 w 345"/>
              <a:gd name="T25" fmla="*/ 112 h 181"/>
              <a:gd name="T26" fmla="*/ 249 w 345"/>
              <a:gd name="T27" fmla="*/ 140 h 181"/>
              <a:gd name="T28" fmla="*/ 257 w 345"/>
              <a:gd name="T29" fmla="*/ 168 h 181"/>
              <a:gd name="T30" fmla="*/ 241 w 345"/>
              <a:gd name="T31" fmla="*/ 173 h 181"/>
              <a:gd name="T32" fmla="*/ 209 w 345"/>
              <a:gd name="T33" fmla="*/ 152 h 181"/>
              <a:gd name="T34" fmla="*/ 189 w 345"/>
              <a:gd name="T35" fmla="*/ 149 h 181"/>
              <a:gd name="T36" fmla="*/ 196 w 345"/>
              <a:gd name="T37" fmla="*/ 124 h 181"/>
              <a:gd name="T38" fmla="*/ 205 w 345"/>
              <a:gd name="T39" fmla="*/ 112 h 181"/>
              <a:gd name="T40" fmla="*/ 156 w 345"/>
              <a:gd name="T41" fmla="*/ 80 h 181"/>
              <a:gd name="T42" fmla="*/ 140 w 345"/>
              <a:gd name="T43" fmla="*/ 80 h 181"/>
              <a:gd name="T44" fmla="*/ 128 w 345"/>
              <a:gd name="T45" fmla="*/ 61 h 181"/>
              <a:gd name="T46" fmla="*/ 101 w 345"/>
              <a:gd name="T47" fmla="*/ 52 h 181"/>
              <a:gd name="T48" fmla="*/ 89 w 345"/>
              <a:gd name="T49" fmla="*/ 73 h 181"/>
              <a:gd name="T50" fmla="*/ 48 w 345"/>
              <a:gd name="T51" fmla="*/ 73 h 181"/>
              <a:gd name="T52" fmla="*/ 36 w 345"/>
              <a:gd name="T53" fmla="*/ 101 h 181"/>
              <a:gd name="T54" fmla="*/ 8 w 345"/>
              <a:gd name="T55" fmla="*/ 105 h 181"/>
              <a:gd name="T56" fmla="*/ 0 w 345"/>
              <a:gd name="T57" fmla="*/ 61 h 181"/>
              <a:gd name="T58" fmla="*/ 261 w 345"/>
              <a:gd name="T59" fmla="*/ 0 h 181"/>
              <a:gd name="T60" fmla="*/ 301 w 345"/>
              <a:gd name="T61" fmla="*/ 121 h 181"/>
              <a:gd name="T62" fmla="*/ 345 w 345"/>
              <a:gd name="T63" fmla="*/ 112 h 1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45" h="181">
                <a:moveTo>
                  <a:pt x="345" y="112"/>
                </a:moveTo>
                <a:lnTo>
                  <a:pt x="338" y="173"/>
                </a:lnTo>
                <a:lnTo>
                  <a:pt x="309" y="181"/>
                </a:lnTo>
                <a:lnTo>
                  <a:pt x="290" y="152"/>
                </a:lnTo>
                <a:lnTo>
                  <a:pt x="253" y="124"/>
                </a:lnTo>
                <a:lnTo>
                  <a:pt x="249" y="101"/>
                </a:lnTo>
                <a:lnTo>
                  <a:pt x="261" y="101"/>
                </a:lnTo>
                <a:lnTo>
                  <a:pt x="261" y="73"/>
                </a:lnTo>
                <a:lnTo>
                  <a:pt x="253" y="52"/>
                </a:lnTo>
                <a:lnTo>
                  <a:pt x="261" y="24"/>
                </a:lnTo>
                <a:lnTo>
                  <a:pt x="241" y="40"/>
                </a:lnTo>
                <a:lnTo>
                  <a:pt x="225" y="52"/>
                </a:lnTo>
                <a:lnTo>
                  <a:pt x="228" y="112"/>
                </a:lnTo>
                <a:lnTo>
                  <a:pt x="249" y="140"/>
                </a:lnTo>
                <a:lnTo>
                  <a:pt x="257" y="168"/>
                </a:lnTo>
                <a:lnTo>
                  <a:pt x="241" y="173"/>
                </a:lnTo>
                <a:lnTo>
                  <a:pt x="209" y="152"/>
                </a:lnTo>
                <a:lnTo>
                  <a:pt x="189" y="149"/>
                </a:lnTo>
                <a:lnTo>
                  <a:pt x="196" y="124"/>
                </a:lnTo>
                <a:lnTo>
                  <a:pt x="205" y="112"/>
                </a:lnTo>
                <a:lnTo>
                  <a:pt x="156" y="80"/>
                </a:lnTo>
                <a:lnTo>
                  <a:pt x="140" y="80"/>
                </a:lnTo>
                <a:lnTo>
                  <a:pt x="128" y="61"/>
                </a:lnTo>
                <a:lnTo>
                  <a:pt x="101" y="52"/>
                </a:lnTo>
                <a:lnTo>
                  <a:pt x="89" y="73"/>
                </a:lnTo>
                <a:lnTo>
                  <a:pt x="48" y="73"/>
                </a:lnTo>
                <a:lnTo>
                  <a:pt x="36" y="101"/>
                </a:lnTo>
                <a:lnTo>
                  <a:pt x="8" y="105"/>
                </a:lnTo>
                <a:lnTo>
                  <a:pt x="0" y="61"/>
                </a:lnTo>
                <a:lnTo>
                  <a:pt x="261" y="0"/>
                </a:lnTo>
                <a:lnTo>
                  <a:pt x="301" y="121"/>
                </a:lnTo>
                <a:lnTo>
                  <a:pt x="345" y="112"/>
                </a:lnTo>
                <a:close/>
              </a:path>
            </a:pathLst>
          </a:custGeom>
          <a:solidFill>
            <a:schemeClr val="tx1">
              <a:lumMod val="65000"/>
              <a:lumOff val="35000"/>
            </a:schemeClr>
          </a:solid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p>
        </p:txBody>
      </p:sp>
      <p:sp>
        <p:nvSpPr>
          <p:cNvPr id="54" name="Freeform 52"/>
          <p:cNvSpPr>
            <a:spLocks/>
          </p:cNvSpPr>
          <p:nvPr/>
        </p:nvSpPr>
        <p:spPr bwMode="auto">
          <a:xfrm>
            <a:off x="5305827" y="4826719"/>
            <a:ext cx="1148766" cy="882650"/>
          </a:xfrm>
          <a:custGeom>
            <a:avLst/>
            <a:gdLst>
              <a:gd name="T0" fmla="*/ 587 w 784"/>
              <a:gd name="T1" fmla="*/ 21 h 556"/>
              <a:gd name="T2" fmla="*/ 603 w 784"/>
              <a:gd name="T3" fmla="*/ 78 h 556"/>
              <a:gd name="T4" fmla="*/ 671 w 784"/>
              <a:gd name="T5" fmla="*/ 182 h 556"/>
              <a:gd name="T6" fmla="*/ 699 w 784"/>
              <a:gd name="T7" fmla="*/ 182 h 556"/>
              <a:gd name="T8" fmla="*/ 708 w 784"/>
              <a:gd name="T9" fmla="*/ 238 h 556"/>
              <a:gd name="T10" fmla="*/ 759 w 784"/>
              <a:gd name="T11" fmla="*/ 339 h 556"/>
              <a:gd name="T12" fmla="*/ 772 w 784"/>
              <a:gd name="T13" fmla="*/ 415 h 556"/>
              <a:gd name="T14" fmla="*/ 784 w 784"/>
              <a:gd name="T15" fmla="*/ 475 h 556"/>
              <a:gd name="T16" fmla="*/ 772 w 784"/>
              <a:gd name="T17" fmla="*/ 496 h 556"/>
              <a:gd name="T18" fmla="*/ 752 w 784"/>
              <a:gd name="T19" fmla="*/ 547 h 556"/>
              <a:gd name="T20" fmla="*/ 736 w 784"/>
              <a:gd name="T21" fmla="*/ 540 h 556"/>
              <a:gd name="T22" fmla="*/ 712 w 784"/>
              <a:gd name="T23" fmla="*/ 556 h 556"/>
              <a:gd name="T24" fmla="*/ 691 w 784"/>
              <a:gd name="T25" fmla="*/ 519 h 556"/>
              <a:gd name="T26" fmla="*/ 627 w 784"/>
              <a:gd name="T27" fmla="*/ 475 h 556"/>
              <a:gd name="T28" fmla="*/ 607 w 784"/>
              <a:gd name="T29" fmla="*/ 419 h 556"/>
              <a:gd name="T30" fmla="*/ 574 w 784"/>
              <a:gd name="T31" fmla="*/ 403 h 556"/>
              <a:gd name="T32" fmla="*/ 546 w 784"/>
              <a:gd name="T33" fmla="*/ 367 h 556"/>
              <a:gd name="T34" fmla="*/ 527 w 784"/>
              <a:gd name="T35" fmla="*/ 307 h 556"/>
              <a:gd name="T36" fmla="*/ 511 w 784"/>
              <a:gd name="T37" fmla="*/ 307 h 556"/>
              <a:gd name="T38" fmla="*/ 507 w 784"/>
              <a:gd name="T39" fmla="*/ 279 h 556"/>
              <a:gd name="T40" fmla="*/ 507 w 784"/>
              <a:gd name="T41" fmla="*/ 242 h 556"/>
              <a:gd name="T42" fmla="*/ 498 w 784"/>
              <a:gd name="T43" fmla="*/ 178 h 556"/>
              <a:gd name="T44" fmla="*/ 466 w 784"/>
              <a:gd name="T45" fmla="*/ 145 h 556"/>
              <a:gd name="T46" fmla="*/ 430 w 784"/>
              <a:gd name="T47" fmla="*/ 145 h 556"/>
              <a:gd name="T48" fmla="*/ 419 w 784"/>
              <a:gd name="T49" fmla="*/ 122 h 556"/>
              <a:gd name="T50" fmla="*/ 350 w 784"/>
              <a:gd name="T51" fmla="*/ 118 h 556"/>
              <a:gd name="T52" fmla="*/ 346 w 784"/>
              <a:gd name="T53" fmla="*/ 134 h 556"/>
              <a:gd name="T54" fmla="*/ 281 w 784"/>
              <a:gd name="T55" fmla="*/ 157 h 556"/>
              <a:gd name="T56" fmla="*/ 269 w 784"/>
              <a:gd name="T57" fmla="*/ 141 h 556"/>
              <a:gd name="T58" fmla="*/ 246 w 784"/>
              <a:gd name="T59" fmla="*/ 125 h 556"/>
              <a:gd name="T60" fmla="*/ 237 w 784"/>
              <a:gd name="T61" fmla="*/ 118 h 556"/>
              <a:gd name="T62" fmla="*/ 225 w 784"/>
              <a:gd name="T63" fmla="*/ 122 h 556"/>
              <a:gd name="T64" fmla="*/ 202 w 784"/>
              <a:gd name="T65" fmla="*/ 118 h 556"/>
              <a:gd name="T66" fmla="*/ 193 w 784"/>
              <a:gd name="T67" fmla="*/ 106 h 556"/>
              <a:gd name="T68" fmla="*/ 145 w 784"/>
              <a:gd name="T69" fmla="*/ 118 h 556"/>
              <a:gd name="T70" fmla="*/ 137 w 784"/>
              <a:gd name="T71" fmla="*/ 106 h 556"/>
              <a:gd name="T72" fmla="*/ 117 w 784"/>
              <a:gd name="T73" fmla="*/ 122 h 556"/>
              <a:gd name="T74" fmla="*/ 89 w 784"/>
              <a:gd name="T75" fmla="*/ 118 h 556"/>
              <a:gd name="T76" fmla="*/ 77 w 784"/>
              <a:gd name="T77" fmla="*/ 138 h 556"/>
              <a:gd name="T78" fmla="*/ 52 w 784"/>
              <a:gd name="T79" fmla="*/ 138 h 556"/>
              <a:gd name="T80" fmla="*/ 61 w 784"/>
              <a:gd name="T81" fmla="*/ 122 h 556"/>
              <a:gd name="T82" fmla="*/ 45 w 784"/>
              <a:gd name="T83" fmla="*/ 101 h 556"/>
              <a:gd name="T84" fmla="*/ 40 w 784"/>
              <a:gd name="T85" fmla="*/ 122 h 556"/>
              <a:gd name="T86" fmla="*/ 8 w 784"/>
              <a:gd name="T87" fmla="*/ 125 h 556"/>
              <a:gd name="T88" fmla="*/ 0 w 784"/>
              <a:gd name="T89" fmla="*/ 73 h 556"/>
              <a:gd name="T90" fmla="*/ 285 w 784"/>
              <a:gd name="T91" fmla="*/ 25 h 556"/>
              <a:gd name="T92" fmla="*/ 297 w 784"/>
              <a:gd name="T93" fmla="*/ 49 h 556"/>
              <a:gd name="T94" fmla="*/ 527 w 784"/>
              <a:gd name="T95" fmla="*/ 25 h 556"/>
              <a:gd name="T96" fmla="*/ 539 w 784"/>
              <a:gd name="T97" fmla="*/ 37 h 556"/>
              <a:gd name="T98" fmla="*/ 546 w 784"/>
              <a:gd name="T99" fmla="*/ 37 h 556"/>
              <a:gd name="T100" fmla="*/ 555 w 784"/>
              <a:gd name="T101" fmla="*/ 0 h 556"/>
              <a:gd name="T102" fmla="*/ 567 w 784"/>
              <a:gd name="T103" fmla="*/ 13 h 556"/>
              <a:gd name="T104" fmla="*/ 587 w 784"/>
              <a:gd name="T105" fmla="*/ 21 h 5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784" h="556">
                <a:moveTo>
                  <a:pt x="587" y="21"/>
                </a:moveTo>
                <a:lnTo>
                  <a:pt x="603" y="78"/>
                </a:lnTo>
                <a:lnTo>
                  <a:pt x="671" y="182"/>
                </a:lnTo>
                <a:lnTo>
                  <a:pt x="699" y="182"/>
                </a:lnTo>
                <a:lnTo>
                  <a:pt x="708" y="238"/>
                </a:lnTo>
                <a:lnTo>
                  <a:pt x="759" y="339"/>
                </a:lnTo>
                <a:lnTo>
                  <a:pt x="772" y="415"/>
                </a:lnTo>
                <a:lnTo>
                  <a:pt x="784" y="475"/>
                </a:lnTo>
                <a:lnTo>
                  <a:pt x="772" y="496"/>
                </a:lnTo>
                <a:lnTo>
                  <a:pt x="752" y="547"/>
                </a:lnTo>
                <a:lnTo>
                  <a:pt x="736" y="540"/>
                </a:lnTo>
                <a:lnTo>
                  <a:pt x="712" y="556"/>
                </a:lnTo>
                <a:lnTo>
                  <a:pt x="691" y="519"/>
                </a:lnTo>
                <a:lnTo>
                  <a:pt x="627" y="475"/>
                </a:lnTo>
                <a:lnTo>
                  <a:pt x="607" y="419"/>
                </a:lnTo>
                <a:lnTo>
                  <a:pt x="574" y="403"/>
                </a:lnTo>
                <a:lnTo>
                  <a:pt x="546" y="367"/>
                </a:lnTo>
                <a:lnTo>
                  <a:pt x="527" y="307"/>
                </a:lnTo>
                <a:lnTo>
                  <a:pt x="511" y="307"/>
                </a:lnTo>
                <a:lnTo>
                  <a:pt x="507" y="279"/>
                </a:lnTo>
                <a:lnTo>
                  <a:pt x="507" y="242"/>
                </a:lnTo>
                <a:lnTo>
                  <a:pt x="498" y="178"/>
                </a:lnTo>
                <a:lnTo>
                  <a:pt x="466" y="145"/>
                </a:lnTo>
                <a:lnTo>
                  <a:pt x="430" y="145"/>
                </a:lnTo>
                <a:lnTo>
                  <a:pt x="419" y="122"/>
                </a:lnTo>
                <a:lnTo>
                  <a:pt x="350" y="118"/>
                </a:lnTo>
                <a:lnTo>
                  <a:pt x="346" y="134"/>
                </a:lnTo>
                <a:lnTo>
                  <a:pt x="281" y="157"/>
                </a:lnTo>
                <a:lnTo>
                  <a:pt x="269" y="141"/>
                </a:lnTo>
                <a:lnTo>
                  <a:pt x="246" y="125"/>
                </a:lnTo>
                <a:lnTo>
                  <a:pt x="237" y="118"/>
                </a:lnTo>
                <a:lnTo>
                  <a:pt x="225" y="122"/>
                </a:lnTo>
                <a:lnTo>
                  <a:pt x="202" y="118"/>
                </a:lnTo>
                <a:lnTo>
                  <a:pt x="193" y="106"/>
                </a:lnTo>
                <a:lnTo>
                  <a:pt x="145" y="118"/>
                </a:lnTo>
                <a:lnTo>
                  <a:pt x="137" y="106"/>
                </a:lnTo>
                <a:lnTo>
                  <a:pt x="117" y="122"/>
                </a:lnTo>
                <a:lnTo>
                  <a:pt x="89" y="118"/>
                </a:lnTo>
                <a:lnTo>
                  <a:pt x="77" y="138"/>
                </a:lnTo>
                <a:lnTo>
                  <a:pt x="52" y="138"/>
                </a:lnTo>
                <a:lnTo>
                  <a:pt x="61" y="122"/>
                </a:lnTo>
                <a:lnTo>
                  <a:pt x="45" y="101"/>
                </a:lnTo>
                <a:lnTo>
                  <a:pt x="40" y="122"/>
                </a:lnTo>
                <a:lnTo>
                  <a:pt x="8" y="125"/>
                </a:lnTo>
                <a:lnTo>
                  <a:pt x="0" y="73"/>
                </a:lnTo>
                <a:lnTo>
                  <a:pt x="285" y="25"/>
                </a:lnTo>
                <a:lnTo>
                  <a:pt x="297" y="49"/>
                </a:lnTo>
                <a:lnTo>
                  <a:pt x="527" y="25"/>
                </a:lnTo>
                <a:lnTo>
                  <a:pt x="539" y="37"/>
                </a:lnTo>
                <a:lnTo>
                  <a:pt x="546" y="37"/>
                </a:lnTo>
                <a:lnTo>
                  <a:pt x="555" y="0"/>
                </a:lnTo>
                <a:lnTo>
                  <a:pt x="567" y="13"/>
                </a:lnTo>
                <a:lnTo>
                  <a:pt x="587" y="21"/>
                </a:lnTo>
                <a:close/>
              </a:path>
            </a:pathLst>
          </a:custGeom>
          <a:solidFill>
            <a:schemeClr val="tx2">
              <a:lumMod val="40000"/>
              <a:lumOff val="60000"/>
            </a:schemeClr>
          </a:solid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p>
        </p:txBody>
      </p:sp>
      <p:sp>
        <p:nvSpPr>
          <p:cNvPr id="55" name="Freeform 53"/>
          <p:cNvSpPr>
            <a:spLocks/>
          </p:cNvSpPr>
          <p:nvPr/>
        </p:nvSpPr>
        <p:spPr bwMode="auto">
          <a:xfrm>
            <a:off x="5099225" y="3551956"/>
            <a:ext cx="813221" cy="498475"/>
          </a:xfrm>
          <a:custGeom>
            <a:avLst/>
            <a:gdLst>
              <a:gd name="T0" fmla="*/ 20 w 555"/>
              <a:gd name="T1" fmla="*/ 314 h 314"/>
              <a:gd name="T2" fmla="*/ 29 w 555"/>
              <a:gd name="T3" fmla="*/ 297 h 314"/>
              <a:gd name="T4" fmla="*/ 9 w 555"/>
              <a:gd name="T5" fmla="*/ 286 h 314"/>
              <a:gd name="T6" fmla="*/ 0 w 555"/>
              <a:gd name="T7" fmla="*/ 274 h 314"/>
              <a:gd name="T8" fmla="*/ 13 w 555"/>
              <a:gd name="T9" fmla="*/ 258 h 314"/>
              <a:gd name="T10" fmla="*/ 69 w 555"/>
              <a:gd name="T11" fmla="*/ 258 h 314"/>
              <a:gd name="T12" fmla="*/ 61 w 555"/>
              <a:gd name="T13" fmla="*/ 237 h 314"/>
              <a:gd name="T14" fmla="*/ 81 w 555"/>
              <a:gd name="T15" fmla="*/ 225 h 314"/>
              <a:gd name="T16" fmla="*/ 69 w 555"/>
              <a:gd name="T17" fmla="*/ 214 h 314"/>
              <a:gd name="T18" fmla="*/ 92 w 555"/>
              <a:gd name="T19" fmla="*/ 173 h 314"/>
              <a:gd name="T20" fmla="*/ 121 w 555"/>
              <a:gd name="T21" fmla="*/ 152 h 314"/>
              <a:gd name="T22" fmla="*/ 214 w 555"/>
              <a:gd name="T23" fmla="*/ 141 h 314"/>
              <a:gd name="T24" fmla="*/ 218 w 555"/>
              <a:gd name="T25" fmla="*/ 113 h 314"/>
              <a:gd name="T26" fmla="*/ 246 w 555"/>
              <a:gd name="T27" fmla="*/ 129 h 314"/>
              <a:gd name="T28" fmla="*/ 265 w 555"/>
              <a:gd name="T29" fmla="*/ 88 h 314"/>
              <a:gd name="T30" fmla="*/ 286 w 555"/>
              <a:gd name="T31" fmla="*/ 48 h 314"/>
              <a:gd name="T32" fmla="*/ 318 w 555"/>
              <a:gd name="T33" fmla="*/ 20 h 314"/>
              <a:gd name="T34" fmla="*/ 378 w 555"/>
              <a:gd name="T35" fmla="*/ 4 h 314"/>
              <a:gd name="T36" fmla="*/ 406 w 555"/>
              <a:gd name="T37" fmla="*/ 20 h 314"/>
              <a:gd name="T38" fmla="*/ 431 w 555"/>
              <a:gd name="T39" fmla="*/ 8 h 314"/>
              <a:gd name="T40" fmla="*/ 450 w 555"/>
              <a:gd name="T41" fmla="*/ 20 h 314"/>
              <a:gd name="T42" fmla="*/ 459 w 555"/>
              <a:gd name="T43" fmla="*/ 0 h 314"/>
              <a:gd name="T44" fmla="*/ 475 w 555"/>
              <a:gd name="T45" fmla="*/ 0 h 314"/>
              <a:gd name="T46" fmla="*/ 503 w 555"/>
              <a:gd name="T47" fmla="*/ 28 h 314"/>
              <a:gd name="T48" fmla="*/ 511 w 555"/>
              <a:gd name="T49" fmla="*/ 85 h 314"/>
              <a:gd name="T50" fmla="*/ 531 w 555"/>
              <a:gd name="T51" fmla="*/ 101 h 314"/>
              <a:gd name="T52" fmla="*/ 539 w 555"/>
              <a:gd name="T53" fmla="*/ 125 h 314"/>
              <a:gd name="T54" fmla="*/ 555 w 555"/>
              <a:gd name="T55" fmla="*/ 125 h 314"/>
              <a:gd name="T56" fmla="*/ 535 w 555"/>
              <a:gd name="T57" fmla="*/ 161 h 314"/>
              <a:gd name="T58" fmla="*/ 511 w 555"/>
              <a:gd name="T59" fmla="*/ 173 h 314"/>
              <a:gd name="T60" fmla="*/ 507 w 555"/>
              <a:gd name="T61" fmla="*/ 205 h 314"/>
              <a:gd name="T62" fmla="*/ 463 w 555"/>
              <a:gd name="T63" fmla="*/ 237 h 314"/>
              <a:gd name="T64" fmla="*/ 133 w 555"/>
              <a:gd name="T65" fmla="*/ 290 h 314"/>
              <a:gd name="T66" fmla="*/ 101 w 555"/>
              <a:gd name="T67" fmla="*/ 286 h 314"/>
              <a:gd name="T68" fmla="*/ 108 w 555"/>
              <a:gd name="T69" fmla="*/ 302 h 314"/>
              <a:gd name="T70" fmla="*/ 20 w 555"/>
              <a:gd name="T71" fmla="*/ 314 h 3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55" h="314">
                <a:moveTo>
                  <a:pt x="20" y="314"/>
                </a:moveTo>
                <a:lnTo>
                  <a:pt x="29" y="297"/>
                </a:lnTo>
                <a:lnTo>
                  <a:pt x="9" y="286"/>
                </a:lnTo>
                <a:lnTo>
                  <a:pt x="0" y="274"/>
                </a:lnTo>
                <a:lnTo>
                  <a:pt x="13" y="258"/>
                </a:lnTo>
                <a:lnTo>
                  <a:pt x="69" y="258"/>
                </a:lnTo>
                <a:lnTo>
                  <a:pt x="61" y="237"/>
                </a:lnTo>
                <a:lnTo>
                  <a:pt x="81" y="225"/>
                </a:lnTo>
                <a:lnTo>
                  <a:pt x="69" y="214"/>
                </a:lnTo>
                <a:lnTo>
                  <a:pt x="92" y="173"/>
                </a:lnTo>
                <a:lnTo>
                  <a:pt x="121" y="152"/>
                </a:lnTo>
                <a:lnTo>
                  <a:pt x="214" y="141"/>
                </a:lnTo>
                <a:lnTo>
                  <a:pt x="218" y="113"/>
                </a:lnTo>
                <a:lnTo>
                  <a:pt x="246" y="129"/>
                </a:lnTo>
                <a:lnTo>
                  <a:pt x="265" y="88"/>
                </a:lnTo>
                <a:lnTo>
                  <a:pt x="286" y="48"/>
                </a:lnTo>
                <a:lnTo>
                  <a:pt x="318" y="20"/>
                </a:lnTo>
                <a:lnTo>
                  <a:pt x="378" y="4"/>
                </a:lnTo>
                <a:lnTo>
                  <a:pt x="406" y="20"/>
                </a:lnTo>
                <a:lnTo>
                  <a:pt x="431" y="8"/>
                </a:lnTo>
                <a:lnTo>
                  <a:pt x="450" y="20"/>
                </a:lnTo>
                <a:lnTo>
                  <a:pt x="459" y="0"/>
                </a:lnTo>
                <a:lnTo>
                  <a:pt x="475" y="0"/>
                </a:lnTo>
                <a:lnTo>
                  <a:pt x="503" y="28"/>
                </a:lnTo>
                <a:lnTo>
                  <a:pt x="511" y="85"/>
                </a:lnTo>
                <a:lnTo>
                  <a:pt x="531" y="101"/>
                </a:lnTo>
                <a:lnTo>
                  <a:pt x="539" y="125"/>
                </a:lnTo>
                <a:lnTo>
                  <a:pt x="555" y="125"/>
                </a:lnTo>
                <a:lnTo>
                  <a:pt x="535" y="161"/>
                </a:lnTo>
                <a:lnTo>
                  <a:pt x="511" y="173"/>
                </a:lnTo>
                <a:lnTo>
                  <a:pt x="507" y="205"/>
                </a:lnTo>
                <a:lnTo>
                  <a:pt x="463" y="237"/>
                </a:lnTo>
                <a:lnTo>
                  <a:pt x="133" y="290"/>
                </a:lnTo>
                <a:lnTo>
                  <a:pt x="101" y="286"/>
                </a:lnTo>
                <a:lnTo>
                  <a:pt x="108" y="302"/>
                </a:lnTo>
                <a:lnTo>
                  <a:pt x="20" y="314"/>
                </a:lnTo>
                <a:close/>
              </a:path>
            </a:pathLst>
          </a:custGeom>
          <a:solidFill>
            <a:schemeClr val="accent6">
              <a:lumMod val="75000"/>
            </a:schemeClr>
          </a:solid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p>
        </p:txBody>
      </p:sp>
      <p:sp>
        <p:nvSpPr>
          <p:cNvPr id="56" name="Freeform 54"/>
          <p:cNvSpPr>
            <a:spLocks/>
          </p:cNvSpPr>
          <p:nvPr/>
        </p:nvSpPr>
        <p:spPr bwMode="auto">
          <a:xfrm>
            <a:off x="5099225" y="3551956"/>
            <a:ext cx="813221" cy="498475"/>
          </a:xfrm>
          <a:custGeom>
            <a:avLst/>
            <a:gdLst>
              <a:gd name="T0" fmla="*/ 20 w 555"/>
              <a:gd name="T1" fmla="*/ 314 h 314"/>
              <a:gd name="T2" fmla="*/ 29 w 555"/>
              <a:gd name="T3" fmla="*/ 297 h 314"/>
              <a:gd name="T4" fmla="*/ 9 w 555"/>
              <a:gd name="T5" fmla="*/ 286 h 314"/>
              <a:gd name="T6" fmla="*/ 0 w 555"/>
              <a:gd name="T7" fmla="*/ 274 h 314"/>
              <a:gd name="T8" fmla="*/ 13 w 555"/>
              <a:gd name="T9" fmla="*/ 258 h 314"/>
              <a:gd name="T10" fmla="*/ 69 w 555"/>
              <a:gd name="T11" fmla="*/ 258 h 314"/>
              <a:gd name="T12" fmla="*/ 61 w 555"/>
              <a:gd name="T13" fmla="*/ 237 h 314"/>
              <a:gd name="T14" fmla="*/ 81 w 555"/>
              <a:gd name="T15" fmla="*/ 225 h 314"/>
              <a:gd name="T16" fmla="*/ 69 w 555"/>
              <a:gd name="T17" fmla="*/ 214 h 314"/>
              <a:gd name="T18" fmla="*/ 92 w 555"/>
              <a:gd name="T19" fmla="*/ 173 h 314"/>
              <a:gd name="T20" fmla="*/ 121 w 555"/>
              <a:gd name="T21" fmla="*/ 152 h 314"/>
              <a:gd name="T22" fmla="*/ 214 w 555"/>
              <a:gd name="T23" fmla="*/ 141 h 314"/>
              <a:gd name="T24" fmla="*/ 218 w 555"/>
              <a:gd name="T25" fmla="*/ 113 h 314"/>
              <a:gd name="T26" fmla="*/ 246 w 555"/>
              <a:gd name="T27" fmla="*/ 129 h 314"/>
              <a:gd name="T28" fmla="*/ 265 w 555"/>
              <a:gd name="T29" fmla="*/ 88 h 314"/>
              <a:gd name="T30" fmla="*/ 286 w 555"/>
              <a:gd name="T31" fmla="*/ 48 h 314"/>
              <a:gd name="T32" fmla="*/ 318 w 555"/>
              <a:gd name="T33" fmla="*/ 20 h 314"/>
              <a:gd name="T34" fmla="*/ 378 w 555"/>
              <a:gd name="T35" fmla="*/ 4 h 314"/>
              <a:gd name="T36" fmla="*/ 406 w 555"/>
              <a:gd name="T37" fmla="*/ 20 h 314"/>
              <a:gd name="T38" fmla="*/ 431 w 555"/>
              <a:gd name="T39" fmla="*/ 8 h 314"/>
              <a:gd name="T40" fmla="*/ 450 w 555"/>
              <a:gd name="T41" fmla="*/ 20 h 314"/>
              <a:gd name="T42" fmla="*/ 459 w 555"/>
              <a:gd name="T43" fmla="*/ 0 h 314"/>
              <a:gd name="T44" fmla="*/ 475 w 555"/>
              <a:gd name="T45" fmla="*/ 0 h 314"/>
              <a:gd name="T46" fmla="*/ 503 w 555"/>
              <a:gd name="T47" fmla="*/ 28 h 314"/>
              <a:gd name="T48" fmla="*/ 511 w 555"/>
              <a:gd name="T49" fmla="*/ 85 h 314"/>
              <a:gd name="T50" fmla="*/ 531 w 555"/>
              <a:gd name="T51" fmla="*/ 101 h 314"/>
              <a:gd name="T52" fmla="*/ 539 w 555"/>
              <a:gd name="T53" fmla="*/ 125 h 314"/>
              <a:gd name="T54" fmla="*/ 555 w 555"/>
              <a:gd name="T55" fmla="*/ 125 h 314"/>
              <a:gd name="T56" fmla="*/ 535 w 555"/>
              <a:gd name="T57" fmla="*/ 161 h 314"/>
              <a:gd name="T58" fmla="*/ 511 w 555"/>
              <a:gd name="T59" fmla="*/ 173 h 314"/>
              <a:gd name="T60" fmla="*/ 507 w 555"/>
              <a:gd name="T61" fmla="*/ 205 h 314"/>
              <a:gd name="T62" fmla="*/ 463 w 555"/>
              <a:gd name="T63" fmla="*/ 237 h 314"/>
              <a:gd name="T64" fmla="*/ 133 w 555"/>
              <a:gd name="T65" fmla="*/ 290 h 314"/>
              <a:gd name="T66" fmla="*/ 101 w 555"/>
              <a:gd name="T67" fmla="*/ 286 h 314"/>
              <a:gd name="T68" fmla="*/ 108 w 555"/>
              <a:gd name="T69" fmla="*/ 302 h 314"/>
              <a:gd name="T70" fmla="*/ 20 w 555"/>
              <a:gd name="T71" fmla="*/ 314 h 3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55" h="314">
                <a:moveTo>
                  <a:pt x="20" y="314"/>
                </a:moveTo>
                <a:lnTo>
                  <a:pt x="29" y="297"/>
                </a:lnTo>
                <a:lnTo>
                  <a:pt x="9" y="286"/>
                </a:lnTo>
                <a:lnTo>
                  <a:pt x="0" y="274"/>
                </a:lnTo>
                <a:lnTo>
                  <a:pt x="13" y="258"/>
                </a:lnTo>
                <a:lnTo>
                  <a:pt x="69" y="258"/>
                </a:lnTo>
                <a:lnTo>
                  <a:pt x="61" y="237"/>
                </a:lnTo>
                <a:lnTo>
                  <a:pt x="81" y="225"/>
                </a:lnTo>
                <a:lnTo>
                  <a:pt x="69" y="214"/>
                </a:lnTo>
                <a:lnTo>
                  <a:pt x="92" y="173"/>
                </a:lnTo>
                <a:lnTo>
                  <a:pt x="121" y="152"/>
                </a:lnTo>
                <a:lnTo>
                  <a:pt x="214" y="141"/>
                </a:lnTo>
                <a:lnTo>
                  <a:pt x="218" y="113"/>
                </a:lnTo>
                <a:lnTo>
                  <a:pt x="246" y="129"/>
                </a:lnTo>
                <a:lnTo>
                  <a:pt x="265" y="88"/>
                </a:lnTo>
                <a:lnTo>
                  <a:pt x="286" y="48"/>
                </a:lnTo>
                <a:lnTo>
                  <a:pt x="318" y="20"/>
                </a:lnTo>
                <a:lnTo>
                  <a:pt x="378" y="4"/>
                </a:lnTo>
                <a:lnTo>
                  <a:pt x="406" y="20"/>
                </a:lnTo>
                <a:lnTo>
                  <a:pt x="431" y="8"/>
                </a:lnTo>
                <a:lnTo>
                  <a:pt x="450" y="20"/>
                </a:lnTo>
                <a:lnTo>
                  <a:pt x="459" y="0"/>
                </a:lnTo>
                <a:lnTo>
                  <a:pt x="475" y="0"/>
                </a:lnTo>
                <a:lnTo>
                  <a:pt x="503" y="28"/>
                </a:lnTo>
                <a:lnTo>
                  <a:pt x="511" y="85"/>
                </a:lnTo>
                <a:lnTo>
                  <a:pt x="531" y="101"/>
                </a:lnTo>
                <a:lnTo>
                  <a:pt x="539" y="125"/>
                </a:lnTo>
                <a:lnTo>
                  <a:pt x="555" y="125"/>
                </a:lnTo>
                <a:lnTo>
                  <a:pt x="535" y="161"/>
                </a:lnTo>
                <a:lnTo>
                  <a:pt x="511" y="173"/>
                </a:lnTo>
                <a:lnTo>
                  <a:pt x="507" y="205"/>
                </a:lnTo>
                <a:lnTo>
                  <a:pt x="463" y="237"/>
                </a:lnTo>
                <a:lnTo>
                  <a:pt x="133" y="290"/>
                </a:lnTo>
                <a:lnTo>
                  <a:pt x="101" y="286"/>
                </a:lnTo>
                <a:lnTo>
                  <a:pt x="108" y="302"/>
                </a:lnTo>
                <a:lnTo>
                  <a:pt x="20" y="314"/>
                </a:lnTo>
              </a:path>
            </a:pathLst>
          </a:custGeom>
          <a:solidFill>
            <a:schemeClr val="accent6">
              <a:lumMod val="75000"/>
            </a:schemeClr>
          </a:solid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p>
        </p:txBody>
      </p:sp>
      <p:sp>
        <p:nvSpPr>
          <p:cNvPr id="57" name="Freeform 55"/>
          <p:cNvSpPr>
            <a:spLocks/>
          </p:cNvSpPr>
          <p:nvPr/>
        </p:nvSpPr>
        <p:spPr bwMode="auto">
          <a:xfrm>
            <a:off x="5099225" y="3551956"/>
            <a:ext cx="813221" cy="498475"/>
          </a:xfrm>
          <a:custGeom>
            <a:avLst/>
            <a:gdLst>
              <a:gd name="T0" fmla="*/ 20 w 555"/>
              <a:gd name="T1" fmla="*/ 314 h 314"/>
              <a:gd name="T2" fmla="*/ 29 w 555"/>
              <a:gd name="T3" fmla="*/ 297 h 314"/>
              <a:gd name="T4" fmla="*/ 9 w 555"/>
              <a:gd name="T5" fmla="*/ 286 h 314"/>
              <a:gd name="T6" fmla="*/ 0 w 555"/>
              <a:gd name="T7" fmla="*/ 274 h 314"/>
              <a:gd name="T8" fmla="*/ 13 w 555"/>
              <a:gd name="T9" fmla="*/ 258 h 314"/>
              <a:gd name="T10" fmla="*/ 69 w 555"/>
              <a:gd name="T11" fmla="*/ 258 h 314"/>
              <a:gd name="T12" fmla="*/ 61 w 555"/>
              <a:gd name="T13" fmla="*/ 237 h 314"/>
              <a:gd name="T14" fmla="*/ 81 w 555"/>
              <a:gd name="T15" fmla="*/ 225 h 314"/>
              <a:gd name="T16" fmla="*/ 69 w 555"/>
              <a:gd name="T17" fmla="*/ 214 h 314"/>
              <a:gd name="T18" fmla="*/ 92 w 555"/>
              <a:gd name="T19" fmla="*/ 173 h 314"/>
              <a:gd name="T20" fmla="*/ 121 w 555"/>
              <a:gd name="T21" fmla="*/ 152 h 314"/>
              <a:gd name="T22" fmla="*/ 214 w 555"/>
              <a:gd name="T23" fmla="*/ 141 h 314"/>
              <a:gd name="T24" fmla="*/ 218 w 555"/>
              <a:gd name="T25" fmla="*/ 113 h 314"/>
              <a:gd name="T26" fmla="*/ 246 w 555"/>
              <a:gd name="T27" fmla="*/ 129 h 314"/>
              <a:gd name="T28" fmla="*/ 265 w 555"/>
              <a:gd name="T29" fmla="*/ 88 h 314"/>
              <a:gd name="T30" fmla="*/ 286 w 555"/>
              <a:gd name="T31" fmla="*/ 48 h 314"/>
              <a:gd name="T32" fmla="*/ 318 w 555"/>
              <a:gd name="T33" fmla="*/ 20 h 314"/>
              <a:gd name="T34" fmla="*/ 378 w 555"/>
              <a:gd name="T35" fmla="*/ 4 h 314"/>
              <a:gd name="T36" fmla="*/ 406 w 555"/>
              <a:gd name="T37" fmla="*/ 20 h 314"/>
              <a:gd name="T38" fmla="*/ 431 w 555"/>
              <a:gd name="T39" fmla="*/ 8 h 314"/>
              <a:gd name="T40" fmla="*/ 450 w 555"/>
              <a:gd name="T41" fmla="*/ 20 h 314"/>
              <a:gd name="T42" fmla="*/ 459 w 555"/>
              <a:gd name="T43" fmla="*/ 0 h 314"/>
              <a:gd name="T44" fmla="*/ 475 w 555"/>
              <a:gd name="T45" fmla="*/ 0 h 314"/>
              <a:gd name="T46" fmla="*/ 503 w 555"/>
              <a:gd name="T47" fmla="*/ 28 h 314"/>
              <a:gd name="T48" fmla="*/ 511 w 555"/>
              <a:gd name="T49" fmla="*/ 85 h 314"/>
              <a:gd name="T50" fmla="*/ 531 w 555"/>
              <a:gd name="T51" fmla="*/ 101 h 314"/>
              <a:gd name="T52" fmla="*/ 539 w 555"/>
              <a:gd name="T53" fmla="*/ 125 h 314"/>
              <a:gd name="T54" fmla="*/ 555 w 555"/>
              <a:gd name="T55" fmla="*/ 125 h 314"/>
              <a:gd name="T56" fmla="*/ 535 w 555"/>
              <a:gd name="T57" fmla="*/ 161 h 314"/>
              <a:gd name="T58" fmla="*/ 511 w 555"/>
              <a:gd name="T59" fmla="*/ 173 h 314"/>
              <a:gd name="T60" fmla="*/ 507 w 555"/>
              <a:gd name="T61" fmla="*/ 205 h 314"/>
              <a:gd name="T62" fmla="*/ 463 w 555"/>
              <a:gd name="T63" fmla="*/ 237 h 314"/>
              <a:gd name="T64" fmla="*/ 133 w 555"/>
              <a:gd name="T65" fmla="*/ 290 h 314"/>
              <a:gd name="T66" fmla="*/ 101 w 555"/>
              <a:gd name="T67" fmla="*/ 286 h 314"/>
              <a:gd name="T68" fmla="*/ 108 w 555"/>
              <a:gd name="T69" fmla="*/ 302 h 314"/>
              <a:gd name="T70" fmla="*/ 20 w 555"/>
              <a:gd name="T71" fmla="*/ 314 h 3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55" h="314">
                <a:moveTo>
                  <a:pt x="20" y="314"/>
                </a:moveTo>
                <a:lnTo>
                  <a:pt x="29" y="297"/>
                </a:lnTo>
                <a:lnTo>
                  <a:pt x="9" y="286"/>
                </a:lnTo>
                <a:lnTo>
                  <a:pt x="0" y="274"/>
                </a:lnTo>
                <a:lnTo>
                  <a:pt x="13" y="258"/>
                </a:lnTo>
                <a:lnTo>
                  <a:pt x="69" y="258"/>
                </a:lnTo>
                <a:lnTo>
                  <a:pt x="61" y="237"/>
                </a:lnTo>
                <a:lnTo>
                  <a:pt x="81" y="225"/>
                </a:lnTo>
                <a:lnTo>
                  <a:pt x="69" y="214"/>
                </a:lnTo>
                <a:lnTo>
                  <a:pt x="92" y="173"/>
                </a:lnTo>
                <a:lnTo>
                  <a:pt x="121" y="152"/>
                </a:lnTo>
                <a:lnTo>
                  <a:pt x="214" y="141"/>
                </a:lnTo>
                <a:lnTo>
                  <a:pt x="218" y="113"/>
                </a:lnTo>
                <a:lnTo>
                  <a:pt x="246" y="129"/>
                </a:lnTo>
                <a:lnTo>
                  <a:pt x="265" y="88"/>
                </a:lnTo>
                <a:lnTo>
                  <a:pt x="286" y="48"/>
                </a:lnTo>
                <a:lnTo>
                  <a:pt x="318" y="20"/>
                </a:lnTo>
                <a:lnTo>
                  <a:pt x="378" y="4"/>
                </a:lnTo>
                <a:lnTo>
                  <a:pt x="406" y="20"/>
                </a:lnTo>
                <a:lnTo>
                  <a:pt x="431" y="8"/>
                </a:lnTo>
                <a:lnTo>
                  <a:pt x="450" y="20"/>
                </a:lnTo>
                <a:lnTo>
                  <a:pt x="459" y="0"/>
                </a:lnTo>
                <a:lnTo>
                  <a:pt x="475" y="0"/>
                </a:lnTo>
                <a:lnTo>
                  <a:pt x="503" y="28"/>
                </a:lnTo>
                <a:lnTo>
                  <a:pt x="511" y="85"/>
                </a:lnTo>
                <a:lnTo>
                  <a:pt x="531" y="101"/>
                </a:lnTo>
                <a:lnTo>
                  <a:pt x="539" y="125"/>
                </a:lnTo>
                <a:lnTo>
                  <a:pt x="555" y="125"/>
                </a:lnTo>
                <a:lnTo>
                  <a:pt x="535" y="161"/>
                </a:lnTo>
                <a:lnTo>
                  <a:pt x="511" y="173"/>
                </a:lnTo>
                <a:lnTo>
                  <a:pt x="507" y="205"/>
                </a:lnTo>
                <a:lnTo>
                  <a:pt x="463" y="237"/>
                </a:lnTo>
                <a:lnTo>
                  <a:pt x="133" y="290"/>
                </a:lnTo>
                <a:lnTo>
                  <a:pt x="101" y="286"/>
                </a:lnTo>
                <a:lnTo>
                  <a:pt x="108" y="302"/>
                </a:lnTo>
                <a:lnTo>
                  <a:pt x="20" y="314"/>
                </a:lnTo>
                <a:close/>
              </a:path>
            </a:pathLst>
          </a:custGeom>
          <a:solidFill>
            <a:schemeClr val="accent2">
              <a:lumMod val="75000"/>
            </a:schemeClr>
          </a:solid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p>
        </p:txBody>
      </p:sp>
      <p:sp>
        <p:nvSpPr>
          <p:cNvPr id="58" name="Freeform 56"/>
          <p:cNvSpPr>
            <a:spLocks/>
          </p:cNvSpPr>
          <p:nvPr/>
        </p:nvSpPr>
        <p:spPr bwMode="auto">
          <a:xfrm>
            <a:off x="5206189" y="3131269"/>
            <a:ext cx="358989" cy="695325"/>
          </a:xfrm>
          <a:custGeom>
            <a:avLst/>
            <a:gdLst>
              <a:gd name="T0" fmla="*/ 0 w 245"/>
              <a:gd name="T1" fmla="*/ 44 h 438"/>
              <a:gd name="T2" fmla="*/ 40 w 245"/>
              <a:gd name="T3" fmla="*/ 277 h 438"/>
              <a:gd name="T4" fmla="*/ 35 w 245"/>
              <a:gd name="T5" fmla="*/ 306 h 438"/>
              <a:gd name="T6" fmla="*/ 56 w 245"/>
              <a:gd name="T7" fmla="*/ 329 h 438"/>
              <a:gd name="T8" fmla="*/ 19 w 245"/>
              <a:gd name="T9" fmla="*/ 438 h 438"/>
              <a:gd name="T10" fmla="*/ 48 w 245"/>
              <a:gd name="T11" fmla="*/ 417 h 438"/>
              <a:gd name="T12" fmla="*/ 141 w 245"/>
              <a:gd name="T13" fmla="*/ 406 h 438"/>
              <a:gd name="T14" fmla="*/ 145 w 245"/>
              <a:gd name="T15" fmla="*/ 378 h 438"/>
              <a:gd name="T16" fmla="*/ 173 w 245"/>
              <a:gd name="T17" fmla="*/ 394 h 438"/>
              <a:gd name="T18" fmla="*/ 192 w 245"/>
              <a:gd name="T19" fmla="*/ 353 h 438"/>
              <a:gd name="T20" fmla="*/ 213 w 245"/>
              <a:gd name="T21" fmla="*/ 313 h 438"/>
              <a:gd name="T22" fmla="*/ 245 w 245"/>
              <a:gd name="T23" fmla="*/ 285 h 438"/>
              <a:gd name="T24" fmla="*/ 197 w 245"/>
              <a:gd name="T25" fmla="*/ 0 h 438"/>
              <a:gd name="T26" fmla="*/ 68 w 245"/>
              <a:gd name="T27" fmla="*/ 16 h 438"/>
              <a:gd name="T28" fmla="*/ 56 w 245"/>
              <a:gd name="T29" fmla="*/ 36 h 438"/>
              <a:gd name="T30" fmla="*/ 28 w 245"/>
              <a:gd name="T31" fmla="*/ 44 h 438"/>
              <a:gd name="T32" fmla="*/ 0 w 245"/>
              <a:gd name="T33" fmla="*/ 44 h 4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45" h="438">
                <a:moveTo>
                  <a:pt x="0" y="44"/>
                </a:moveTo>
                <a:lnTo>
                  <a:pt x="40" y="277"/>
                </a:lnTo>
                <a:lnTo>
                  <a:pt x="35" y="306"/>
                </a:lnTo>
                <a:lnTo>
                  <a:pt x="56" y="329"/>
                </a:lnTo>
                <a:lnTo>
                  <a:pt x="19" y="438"/>
                </a:lnTo>
                <a:lnTo>
                  <a:pt x="48" y="417"/>
                </a:lnTo>
                <a:lnTo>
                  <a:pt x="141" y="406"/>
                </a:lnTo>
                <a:lnTo>
                  <a:pt x="145" y="378"/>
                </a:lnTo>
                <a:lnTo>
                  <a:pt x="173" y="394"/>
                </a:lnTo>
                <a:lnTo>
                  <a:pt x="192" y="353"/>
                </a:lnTo>
                <a:lnTo>
                  <a:pt x="213" y="313"/>
                </a:lnTo>
                <a:lnTo>
                  <a:pt x="245" y="285"/>
                </a:lnTo>
                <a:lnTo>
                  <a:pt x="197" y="0"/>
                </a:lnTo>
                <a:lnTo>
                  <a:pt x="68" y="16"/>
                </a:lnTo>
                <a:lnTo>
                  <a:pt x="56" y="36"/>
                </a:lnTo>
                <a:lnTo>
                  <a:pt x="28" y="44"/>
                </a:lnTo>
                <a:lnTo>
                  <a:pt x="0" y="44"/>
                </a:lnTo>
                <a:close/>
              </a:path>
            </a:pathLst>
          </a:custGeom>
          <a:solidFill>
            <a:schemeClr val="accent2">
              <a:lumMod val="75000"/>
            </a:schemeClr>
          </a:solid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p>
        </p:txBody>
      </p:sp>
      <p:sp>
        <p:nvSpPr>
          <p:cNvPr id="59" name="Freeform 57"/>
          <p:cNvSpPr>
            <a:spLocks/>
          </p:cNvSpPr>
          <p:nvPr/>
        </p:nvSpPr>
        <p:spPr bwMode="auto">
          <a:xfrm>
            <a:off x="5206189" y="3131269"/>
            <a:ext cx="358989" cy="695325"/>
          </a:xfrm>
          <a:custGeom>
            <a:avLst/>
            <a:gdLst>
              <a:gd name="T0" fmla="*/ 0 w 245"/>
              <a:gd name="T1" fmla="*/ 44 h 438"/>
              <a:gd name="T2" fmla="*/ 40 w 245"/>
              <a:gd name="T3" fmla="*/ 277 h 438"/>
              <a:gd name="T4" fmla="*/ 35 w 245"/>
              <a:gd name="T5" fmla="*/ 306 h 438"/>
              <a:gd name="T6" fmla="*/ 56 w 245"/>
              <a:gd name="T7" fmla="*/ 329 h 438"/>
              <a:gd name="T8" fmla="*/ 19 w 245"/>
              <a:gd name="T9" fmla="*/ 438 h 438"/>
              <a:gd name="T10" fmla="*/ 48 w 245"/>
              <a:gd name="T11" fmla="*/ 417 h 438"/>
              <a:gd name="T12" fmla="*/ 141 w 245"/>
              <a:gd name="T13" fmla="*/ 406 h 438"/>
              <a:gd name="T14" fmla="*/ 145 w 245"/>
              <a:gd name="T15" fmla="*/ 378 h 438"/>
              <a:gd name="T16" fmla="*/ 173 w 245"/>
              <a:gd name="T17" fmla="*/ 394 h 438"/>
              <a:gd name="T18" fmla="*/ 192 w 245"/>
              <a:gd name="T19" fmla="*/ 353 h 438"/>
              <a:gd name="T20" fmla="*/ 213 w 245"/>
              <a:gd name="T21" fmla="*/ 313 h 438"/>
              <a:gd name="T22" fmla="*/ 245 w 245"/>
              <a:gd name="T23" fmla="*/ 285 h 438"/>
              <a:gd name="T24" fmla="*/ 197 w 245"/>
              <a:gd name="T25" fmla="*/ 0 h 438"/>
              <a:gd name="T26" fmla="*/ 68 w 245"/>
              <a:gd name="T27" fmla="*/ 16 h 438"/>
              <a:gd name="T28" fmla="*/ 56 w 245"/>
              <a:gd name="T29" fmla="*/ 36 h 438"/>
              <a:gd name="T30" fmla="*/ 28 w 245"/>
              <a:gd name="T31" fmla="*/ 44 h 438"/>
              <a:gd name="T32" fmla="*/ 0 w 245"/>
              <a:gd name="T33" fmla="*/ 44 h 4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45" h="438">
                <a:moveTo>
                  <a:pt x="0" y="44"/>
                </a:moveTo>
                <a:lnTo>
                  <a:pt x="40" y="277"/>
                </a:lnTo>
                <a:lnTo>
                  <a:pt x="35" y="306"/>
                </a:lnTo>
                <a:lnTo>
                  <a:pt x="56" y="329"/>
                </a:lnTo>
                <a:lnTo>
                  <a:pt x="19" y="438"/>
                </a:lnTo>
                <a:lnTo>
                  <a:pt x="48" y="417"/>
                </a:lnTo>
                <a:lnTo>
                  <a:pt x="141" y="406"/>
                </a:lnTo>
                <a:lnTo>
                  <a:pt x="145" y="378"/>
                </a:lnTo>
                <a:lnTo>
                  <a:pt x="173" y="394"/>
                </a:lnTo>
                <a:lnTo>
                  <a:pt x="192" y="353"/>
                </a:lnTo>
                <a:lnTo>
                  <a:pt x="213" y="313"/>
                </a:lnTo>
                <a:lnTo>
                  <a:pt x="245" y="285"/>
                </a:lnTo>
                <a:lnTo>
                  <a:pt x="197" y="0"/>
                </a:lnTo>
                <a:lnTo>
                  <a:pt x="68" y="16"/>
                </a:lnTo>
                <a:lnTo>
                  <a:pt x="56" y="36"/>
                </a:lnTo>
                <a:lnTo>
                  <a:pt x="28" y="44"/>
                </a:lnTo>
                <a:lnTo>
                  <a:pt x="0" y="44"/>
                </a:lnTo>
              </a:path>
            </a:pathLst>
          </a:custGeom>
          <a:solidFill>
            <a:schemeClr val="accent2">
              <a:lumMod val="75000"/>
            </a:schemeClr>
          </a:solid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p>
        </p:txBody>
      </p:sp>
      <p:sp>
        <p:nvSpPr>
          <p:cNvPr id="60" name="Freeform 58"/>
          <p:cNvSpPr>
            <a:spLocks/>
          </p:cNvSpPr>
          <p:nvPr/>
        </p:nvSpPr>
        <p:spPr bwMode="auto">
          <a:xfrm>
            <a:off x="5206189" y="3131269"/>
            <a:ext cx="358989" cy="695325"/>
          </a:xfrm>
          <a:custGeom>
            <a:avLst/>
            <a:gdLst>
              <a:gd name="T0" fmla="*/ 0 w 245"/>
              <a:gd name="T1" fmla="*/ 44 h 438"/>
              <a:gd name="T2" fmla="*/ 40 w 245"/>
              <a:gd name="T3" fmla="*/ 277 h 438"/>
              <a:gd name="T4" fmla="*/ 35 w 245"/>
              <a:gd name="T5" fmla="*/ 306 h 438"/>
              <a:gd name="T6" fmla="*/ 56 w 245"/>
              <a:gd name="T7" fmla="*/ 329 h 438"/>
              <a:gd name="T8" fmla="*/ 19 w 245"/>
              <a:gd name="T9" fmla="*/ 438 h 438"/>
              <a:gd name="T10" fmla="*/ 48 w 245"/>
              <a:gd name="T11" fmla="*/ 417 h 438"/>
              <a:gd name="T12" fmla="*/ 141 w 245"/>
              <a:gd name="T13" fmla="*/ 406 h 438"/>
              <a:gd name="T14" fmla="*/ 145 w 245"/>
              <a:gd name="T15" fmla="*/ 378 h 438"/>
              <a:gd name="T16" fmla="*/ 173 w 245"/>
              <a:gd name="T17" fmla="*/ 394 h 438"/>
              <a:gd name="T18" fmla="*/ 192 w 245"/>
              <a:gd name="T19" fmla="*/ 353 h 438"/>
              <a:gd name="T20" fmla="*/ 213 w 245"/>
              <a:gd name="T21" fmla="*/ 313 h 438"/>
              <a:gd name="T22" fmla="*/ 245 w 245"/>
              <a:gd name="T23" fmla="*/ 285 h 438"/>
              <a:gd name="T24" fmla="*/ 197 w 245"/>
              <a:gd name="T25" fmla="*/ 0 h 438"/>
              <a:gd name="T26" fmla="*/ 68 w 245"/>
              <a:gd name="T27" fmla="*/ 16 h 438"/>
              <a:gd name="T28" fmla="*/ 56 w 245"/>
              <a:gd name="T29" fmla="*/ 36 h 438"/>
              <a:gd name="T30" fmla="*/ 28 w 245"/>
              <a:gd name="T31" fmla="*/ 44 h 438"/>
              <a:gd name="T32" fmla="*/ 0 w 245"/>
              <a:gd name="T33" fmla="*/ 44 h 4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45" h="438">
                <a:moveTo>
                  <a:pt x="0" y="44"/>
                </a:moveTo>
                <a:lnTo>
                  <a:pt x="40" y="277"/>
                </a:lnTo>
                <a:lnTo>
                  <a:pt x="35" y="306"/>
                </a:lnTo>
                <a:lnTo>
                  <a:pt x="56" y="329"/>
                </a:lnTo>
                <a:lnTo>
                  <a:pt x="19" y="438"/>
                </a:lnTo>
                <a:lnTo>
                  <a:pt x="48" y="417"/>
                </a:lnTo>
                <a:lnTo>
                  <a:pt x="141" y="406"/>
                </a:lnTo>
                <a:lnTo>
                  <a:pt x="145" y="378"/>
                </a:lnTo>
                <a:lnTo>
                  <a:pt x="173" y="394"/>
                </a:lnTo>
                <a:lnTo>
                  <a:pt x="192" y="353"/>
                </a:lnTo>
                <a:lnTo>
                  <a:pt x="213" y="313"/>
                </a:lnTo>
                <a:lnTo>
                  <a:pt x="245" y="285"/>
                </a:lnTo>
                <a:lnTo>
                  <a:pt x="197" y="0"/>
                </a:lnTo>
                <a:lnTo>
                  <a:pt x="68" y="16"/>
                </a:lnTo>
                <a:lnTo>
                  <a:pt x="56" y="36"/>
                </a:lnTo>
                <a:lnTo>
                  <a:pt x="28" y="44"/>
                </a:lnTo>
                <a:lnTo>
                  <a:pt x="0" y="44"/>
                </a:lnTo>
                <a:close/>
              </a:path>
            </a:pathLst>
          </a:custGeom>
          <a:solidFill>
            <a:schemeClr val="accent2">
              <a:lumMod val="75000"/>
            </a:schemeClr>
          </a:solid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p>
        </p:txBody>
      </p:sp>
      <p:sp>
        <p:nvSpPr>
          <p:cNvPr id="61" name="Freeform 59"/>
          <p:cNvSpPr>
            <a:spLocks/>
          </p:cNvSpPr>
          <p:nvPr/>
        </p:nvSpPr>
        <p:spPr bwMode="auto">
          <a:xfrm>
            <a:off x="5494846" y="2977281"/>
            <a:ext cx="493794" cy="619125"/>
          </a:xfrm>
          <a:custGeom>
            <a:avLst/>
            <a:gdLst>
              <a:gd name="T0" fmla="*/ 313 w 337"/>
              <a:gd name="T1" fmla="*/ 248 h 390"/>
              <a:gd name="T2" fmla="*/ 329 w 337"/>
              <a:gd name="T3" fmla="*/ 214 h 390"/>
              <a:gd name="T4" fmla="*/ 329 w 337"/>
              <a:gd name="T5" fmla="*/ 173 h 390"/>
              <a:gd name="T6" fmla="*/ 337 w 337"/>
              <a:gd name="T7" fmla="*/ 152 h 390"/>
              <a:gd name="T8" fmla="*/ 309 w 337"/>
              <a:gd name="T9" fmla="*/ 0 h 390"/>
              <a:gd name="T10" fmla="*/ 249 w 337"/>
              <a:gd name="T11" fmla="*/ 53 h 390"/>
              <a:gd name="T12" fmla="*/ 217 w 337"/>
              <a:gd name="T13" fmla="*/ 80 h 390"/>
              <a:gd name="T14" fmla="*/ 189 w 337"/>
              <a:gd name="T15" fmla="*/ 92 h 390"/>
              <a:gd name="T16" fmla="*/ 165 w 337"/>
              <a:gd name="T17" fmla="*/ 92 h 390"/>
              <a:gd name="T18" fmla="*/ 149 w 337"/>
              <a:gd name="T19" fmla="*/ 80 h 390"/>
              <a:gd name="T20" fmla="*/ 124 w 337"/>
              <a:gd name="T21" fmla="*/ 85 h 390"/>
              <a:gd name="T22" fmla="*/ 108 w 337"/>
              <a:gd name="T23" fmla="*/ 76 h 390"/>
              <a:gd name="T24" fmla="*/ 0 w 337"/>
              <a:gd name="T25" fmla="*/ 97 h 390"/>
              <a:gd name="T26" fmla="*/ 48 w 337"/>
              <a:gd name="T27" fmla="*/ 382 h 390"/>
              <a:gd name="T28" fmla="*/ 108 w 337"/>
              <a:gd name="T29" fmla="*/ 366 h 390"/>
              <a:gd name="T30" fmla="*/ 136 w 337"/>
              <a:gd name="T31" fmla="*/ 382 h 390"/>
              <a:gd name="T32" fmla="*/ 161 w 337"/>
              <a:gd name="T33" fmla="*/ 370 h 390"/>
              <a:gd name="T34" fmla="*/ 180 w 337"/>
              <a:gd name="T35" fmla="*/ 382 h 390"/>
              <a:gd name="T36" fmla="*/ 189 w 337"/>
              <a:gd name="T37" fmla="*/ 362 h 390"/>
              <a:gd name="T38" fmla="*/ 205 w 337"/>
              <a:gd name="T39" fmla="*/ 362 h 390"/>
              <a:gd name="T40" fmla="*/ 233 w 337"/>
              <a:gd name="T41" fmla="*/ 390 h 390"/>
              <a:gd name="T42" fmla="*/ 249 w 337"/>
              <a:gd name="T43" fmla="*/ 382 h 390"/>
              <a:gd name="T44" fmla="*/ 261 w 337"/>
              <a:gd name="T45" fmla="*/ 362 h 390"/>
              <a:gd name="T46" fmla="*/ 313 w 337"/>
              <a:gd name="T47" fmla="*/ 248 h 3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37" h="390">
                <a:moveTo>
                  <a:pt x="313" y="248"/>
                </a:moveTo>
                <a:lnTo>
                  <a:pt x="329" y="214"/>
                </a:lnTo>
                <a:lnTo>
                  <a:pt x="329" y="173"/>
                </a:lnTo>
                <a:lnTo>
                  <a:pt x="337" y="152"/>
                </a:lnTo>
                <a:lnTo>
                  <a:pt x="309" y="0"/>
                </a:lnTo>
                <a:lnTo>
                  <a:pt x="249" y="53"/>
                </a:lnTo>
                <a:lnTo>
                  <a:pt x="217" y="80"/>
                </a:lnTo>
                <a:lnTo>
                  <a:pt x="189" y="92"/>
                </a:lnTo>
                <a:lnTo>
                  <a:pt x="165" y="92"/>
                </a:lnTo>
                <a:lnTo>
                  <a:pt x="149" y="80"/>
                </a:lnTo>
                <a:lnTo>
                  <a:pt x="124" y="85"/>
                </a:lnTo>
                <a:lnTo>
                  <a:pt x="108" y="76"/>
                </a:lnTo>
                <a:lnTo>
                  <a:pt x="0" y="97"/>
                </a:lnTo>
                <a:lnTo>
                  <a:pt x="48" y="382"/>
                </a:lnTo>
                <a:lnTo>
                  <a:pt x="108" y="366"/>
                </a:lnTo>
                <a:lnTo>
                  <a:pt x="136" y="382"/>
                </a:lnTo>
                <a:lnTo>
                  <a:pt x="161" y="370"/>
                </a:lnTo>
                <a:lnTo>
                  <a:pt x="180" y="382"/>
                </a:lnTo>
                <a:lnTo>
                  <a:pt x="189" y="362"/>
                </a:lnTo>
                <a:lnTo>
                  <a:pt x="205" y="362"/>
                </a:lnTo>
                <a:lnTo>
                  <a:pt x="233" y="390"/>
                </a:lnTo>
                <a:lnTo>
                  <a:pt x="249" y="382"/>
                </a:lnTo>
                <a:lnTo>
                  <a:pt x="261" y="362"/>
                </a:lnTo>
                <a:lnTo>
                  <a:pt x="313" y="248"/>
                </a:lnTo>
                <a:close/>
              </a:path>
            </a:pathLst>
          </a:custGeom>
          <a:solidFill>
            <a:schemeClr val="accent2">
              <a:lumMod val="75000"/>
            </a:schemeClr>
          </a:solid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p>
        </p:txBody>
      </p:sp>
      <p:sp>
        <p:nvSpPr>
          <p:cNvPr id="62" name="Freeform 60"/>
          <p:cNvSpPr>
            <a:spLocks/>
          </p:cNvSpPr>
          <p:nvPr/>
        </p:nvSpPr>
        <p:spPr bwMode="auto">
          <a:xfrm>
            <a:off x="5494846" y="2977281"/>
            <a:ext cx="493794" cy="619125"/>
          </a:xfrm>
          <a:custGeom>
            <a:avLst/>
            <a:gdLst>
              <a:gd name="T0" fmla="*/ 313 w 337"/>
              <a:gd name="T1" fmla="*/ 248 h 390"/>
              <a:gd name="T2" fmla="*/ 329 w 337"/>
              <a:gd name="T3" fmla="*/ 214 h 390"/>
              <a:gd name="T4" fmla="*/ 329 w 337"/>
              <a:gd name="T5" fmla="*/ 173 h 390"/>
              <a:gd name="T6" fmla="*/ 337 w 337"/>
              <a:gd name="T7" fmla="*/ 152 h 390"/>
              <a:gd name="T8" fmla="*/ 309 w 337"/>
              <a:gd name="T9" fmla="*/ 0 h 390"/>
              <a:gd name="T10" fmla="*/ 249 w 337"/>
              <a:gd name="T11" fmla="*/ 53 h 390"/>
              <a:gd name="T12" fmla="*/ 217 w 337"/>
              <a:gd name="T13" fmla="*/ 80 h 390"/>
              <a:gd name="T14" fmla="*/ 189 w 337"/>
              <a:gd name="T15" fmla="*/ 92 h 390"/>
              <a:gd name="T16" fmla="*/ 165 w 337"/>
              <a:gd name="T17" fmla="*/ 92 h 390"/>
              <a:gd name="T18" fmla="*/ 149 w 337"/>
              <a:gd name="T19" fmla="*/ 80 h 390"/>
              <a:gd name="T20" fmla="*/ 124 w 337"/>
              <a:gd name="T21" fmla="*/ 85 h 390"/>
              <a:gd name="T22" fmla="*/ 108 w 337"/>
              <a:gd name="T23" fmla="*/ 76 h 390"/>
              <a:gd name="T24" fmla="*/ 0 w 337"/>
              <a:gd name="T25" fmla="*/ 97 h 390"/>
              <a:gd name="T26" fmla="*/ 48 w 337"/>
              <a:gd name="T27" fmla="*/ 382 h 390"/>
              <a:gd name="T28" fmla="*/ 108 w 337"/>
              <a:gd name="T29" fmla="*/ 366 h 390"/>
              <a:gd name="T30" fmla="*/ 136 w 337"/>
              <a:gd name="T31" fmla="*/ 382 h 390"/>
              <a:gd name="T32" fmla="*/ 161 w 337"/>
              <a:gd name="T33" fmla="*/ 370 h 390"/>
              <a:gd name="T34" fmla="*/ 180 w 337"/>
              <a:gd name="T35" fmla="*/ 382 h 390"/>
              <a:gd name="T36" fmla="*/ 189 w 337"/>
              <a:gd name="T37" fmla="*/ 362 h 390"/>
              <a:gd name="T38" fmla="*/ 205 w 337"/>
              <a:gd name="T39" fmla="*/ 362 h 390"/>
              <a:gd name="T40" fmla="*/ 233 w 337"/>
              <a:gd name="T41" fmla="*/ 390 h 390"/>
              <a:gd name="T42" fmla="*/ 249 w 337"/>
              <a:gd name="T43" fmla="*/ 382 h 390"/>
              <a:gd name="T44" fmla="*/ 261 w 337"/>
              <a:gd name="T45" fmla="*/ 362 h 390"/>
              <a:gd name="T46" fmla="*/ 313 w 337"/>
              <a:gd name="T47" fmla="*/ 248 h 3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37" h="390">
                <a:moveTo>
                  <a:pt x="313" y="248"/>
                </a:moveTo>
                <a:lnTo>
                  <a:pt x="329" y="214"/>
                </a:lnTo>
                <a:lnTo>
                  <a:pt x="329" y="173"/>
                </a:lnTo>
                <a:lnTo>
                  <a:pt x="337" y="152"/>
                </a:lnTo>
                <a:lnTo>
                  <a:pt x="309" y="0"/>
                </a:lnTo>
                <a:lnTo>
                  <a:pt x="249" y="53"/>
                </a:lnTo>
                <a:lnTo>
                  <a:pt x="217" y="80"/>
                </a:lnTo>
                <a:lnTo>
                  <a:pt x="189" y="92"/>
                </a:lnTo>
                <a:lnTo>
                  <a:pt x="165" y="92"/>
                </a:lnTo>
                <a:lnTo>
                  <a:pt x="149" y="80"/>
                </a:lnTo>
                <a:lnTo>
                  <a:pt x="124" y="85"/>
                </a:lnTo>
                <a:lnTo>
                  <a:pt x="108" y="76"/>
                </a:lnTo>
                <a:lnTo>
                  <a:pt x="0" y="97"/>
                </a:lnTo>
                <a:lnTo>
                  <a:pt x="48" y="382"/>
                </a:lnTo>
                <a:lnTo>
                  <a:pt x="108" y="366"/>
                </a:lnTo>
                <a:lnTo>
                  <a:pt x="136" y="382"/>
                </a:lnTo>
                <a:lnTo>
                  <a:pt x="161" y="370"/>
                </a:lnTo>
                <a:lnTo>
                  <a:pt x="180" y="382"/>
                </a:lnTo>
                <a:lnTo>
                  <a:pt x="189" y="362"/>
                </a:lnTo>
                <a:lnTo>
                  <a:pt x="205" y="362"/>
                </a:lnTo>
                <a:lnTo>
                  <a:pt x="233" y="390"/>
                </a:lnTo>
                <a:lnTo>
                  <a:pt x="249" y="382"/>
                </a:lnTo>
                <a:lnTo>
                  <a:pt x="261" y="362"/>
                </a:lnTo>
                <a:lnTo>
                  <a:pt x="313" y="248"/>
                </a:lnTo>
              </a:path>
            </a:pathLst>
          </a:custGeom>
          <a:solidFill>
            <a:schemeClr val="accent2">
              <a:lumMod val="75000"/>
            </a:schemeClr>
          </a:solid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p>
        </p:txBody>
      </p:sp>
      <p:sp>
        <p:nvSpPr>
          <p:cNvPr id="63" name="Freeform 61"/>
          <p:cNvSpPr>
            <a:spLocks/>
          </p:cNvSpPr>
          <p:nvPr/>
        </p:nvSpPr>
        <p:spPr bwMode="auto">
          <a:xfrm>
            <a:off x="5494846" y="2977281"/>
            <a:ext cx="493794" cy="619125"/>
          </a:xfrm>
          <a:custGeom>
            <a:avLst/>
            <a:gdLst>
              <a:gd name="T0" fmla="*/ 313 w 337"/>
              <a:gd name="T1" fmla="*/ 248 h 390"/>
              <a:gd name="T2" fmla="*/ 329 w 337"/>
              <a:gd name="T3" fmla="*/ 214 h 390"/>
              <a:gd name="T4" fmla="*/ 329 w 337"/>
              <a:gd name="T5" fmla="*/ 173 h 390"/>
              <a:gd name="T6" fmla="*/ 337 w 337"/>
              <a:gd name="T7" fmla="*/ 152 h 390"/>
              <a:gd name="T8" fmla="*/ 309 w 337"/>
              <a:gd name="T9" fmla="*/ 0 h 390"/>
              <a:gd name="T10" fmla="*/ 249 w 337"/>
              <a:gd name="T11" fmla="*/ 53 h 390"/>
              <a:gd name="T12" fmla="*/ 217 w 337"/>
              <a:gd name="T13" fmla="*/ 80 h 390"/>
              <a:gd name="T14" fmla="*/ 189 w 337"/>
              <a:gd name="T15" fmla="*/ 92 h 390"/>
              <a:gd name="T16" fmla="*/ 165 w 337"/>
              <a:gd name="T17" fmla="*/ 92 h 390"/>
              <a:gd name="T18" fmla="*/ 149 w 337"/>
              <a:gd name="T19" fmla="*/ 80 h 390"/>
              <a:gd name="T20" fmla="*/ 124 w 337"/>
              <a:gd name="T21" fmla="*/ 85 h 390"/>
              <a:gd name="T22" fmla="*/ 108 w 337"/>
              <a:gd name="T23" fmla="*/ 76 h 390"/>
              <a:gd name="T24" fmla="*/ 0 w 337"/>
              <a:gd name="T25" fmla="*/ 97 h 390"/>
              <a:gd name="T26" fmla="*/ 48 w 337"/>
              <a:gd name="T27" fmla="*/ 382 h 390"/>
              <a:gd name="T28" fmla="*/ 108 w 337"/>
              <a:gd name="T29" fmla="*/ 366 h 390"/>
              <a:gd name="T30" fmla="*/ 136 w 337"/>
              <a:gd name="T31" fmla="*/ 382 h 390"/>
              <a:gd name="T32" fmla="*/ 161 w 337"/>
              <a:gd name="T33" fmla="*/ 370 h 390"/>
              <a:gd name="T34" fmla="*/ 180 w 337"/>
              <a:gd name="T35" fmla="*/ 382 h 390"/>
              <a:gd name="T36" fmla="*/ 189 w 337"/>
              <a:gd name="T37" fmla="*/ 362 h 390"/>
              <a:gd name="T38" fmla="*/ 205 w 337"/>
              <a:gd name="T39" fmla="*/ 362 h 390"/>
              <a:gd name="T40" fmla="*/ 233 w 337"/>
              <a:gd name="T41" fmla="*/ 390 h 390"/>
              <a:gd name="T42" fmla="*/ 249 w 337"/>
              <a:gd name="T43" fmla="*/ 382 h 390"/>
              <a:gd name="T44" fmla="*/ 261 w 337"/>
              <a:gd name="T45" fmla="*/ 362 h 390"/>
              <a:gd name="T46" fmla="*/ 313 w 337"/>
              <a:gd name="T47" fmla="*/ 248 h 3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37" h="390">
                <a:moveTo>
                  <a:pt x="313" y="248"/>
                </a:moveTo>
                <a:lnTo>
                  <a:pt x="329" y="214"/>
                </a:lnTo>
                <a:lnTo>
                  <a:pt x="329" y="173"/>
                </a:lnTo>
                <a:lnTo>
                  <a:pt x="337" y="152"/>
                </a:lnTo>
                <a:lnTo>
                  <a:pt x="309" y="0"/>
                </a:lnTo>
                <a:lnTo>
                  <a:pt x="249" y="53"/>
                </a:lnTo>
                <a:lnTo>
                  <a:pt x="217" y="80"/>
                </a:lnTo>
                <a:lnTo>
                  <a:pt x="189" y="92"/>
                </a:lnTo>
                <a:lnTo>
                  <a:pt x="165" y="92"/>
                </a:lnTo>
                <a:lnTo>
                  <a:pt x="149" y="80"/>
                </a:lnTo>
                <a:lnTo>
                  <a:pt x="124" y="85"/>
                </a:lnTo>
                <a:lnTo>
                  <a:pt x="108" y="76"/>
                </a:lnTo>
                <a:lnTo>
                  <a:pt x="0" y="97"/>
                </a:lnTo>
                <a:lnTo>
                  <a:pt x="48" y="382"/>
                </a:lnTo>
                <a:lnTo>
                  <a:pt x="108" y="366"/>
                </a:lnTo>
                <a:lnTo>
                  <a:pt x="136" y="382"/>
                </a:lnTo>
                <a:lnTo>
                  <a:pt x="161" y="370"/>
                </a:lnTo>
                <a:lnTo>
                  <a:pt x="180" y="382"/>
                </a:lnTo>
                <a:lnTo>
                  <a:pt x="189" y="362"/>
                </a:lnTo>
                <a:lnTo>
                  <a:pt x="205" y="362"/>
                </a:lnTo>
                <a:lnTo>
                  <a:pt x="233" y="390"/>
                </a:lnTo>
                <a:lnTo>
                  <a:pt x="249" y="382"/>
                </a:lnTo>
                <a:lnTo>
                  <a:pt x="261" y="362"/>
                </a:lnTo>
                <a:lnTo>
                  <a:pt x="313" y="248"/>
                </a:lnTo>
                <a:close/>
              </a:path>
            </a:pathLst>
          </a:custGeom>
          <a:solidFill>
            <a:schemeClr val="accent2">
              <a:lumMod val="75000"/>
            </a:schemeClr>
          </a:solid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p>
        </p:txBody>
      </p:sp>
      <p:grpSp>
        <p:nvGrpSpPr>
          <p:cNvPr id="77" name="Group 76"/>
          <p:cNvGrpSpPr/>
          <p:nvPr/>
        </p:nvGrpSpPr>
        <p:grpSpPr>
          <a:xfrm>
            <a:off x="98609" y="5092425"/>
            <a:ext cx="1199729" cy="797514"/>
            <a:chOff x="1912369" y="5282027"/>
            <a:chExt cx="465904" cy="248568"/>
          </a:xfrm>
          <a:solidFill>
            <a:schemeClr val="accent1">
              <a:lumMod val="75000"/>
            </a:schemeClr>
          </a:solidFill>
        </p:grpSpPr>
        <p:sp>
          <p:nvSpPr>
            <p:cNvPr id="78" name="Freeform 10"/>
            <p:cNvSpPr>
              <a:spLocks/>
            </p:cNvSpPr>
            <p:nvPr/>
          </p:nvSpPr>
          <p:spPr bwMode="gray">
            <a:xfrm>
              <a:off x="2215349" y="5396311"/>
              <a:ext cx="11433" cy="14285"/>
            </a:xfrm>
            <a:custGeom>
              <a:avLst/>
              <a:gdLst>
                <a:gd name="T0" fmla="*/ 0 w 3"/>
                <a:gd name="T1" fmla="*/ 2 h 4"/>
                <a:gd name="T2" fmla="*/ 2 w 3"/>
                <a:gd name="T3" fmla="*/ 0 h 4"/>
                <a:gd name="T4" fmla="*/ 3 w 3"/>
                <a:gd name="T5" fmla="*/ 2 h 4"/>
                <a:gd name="T6" fmla="*/ 0 w 3"/>
                <a:gd name="T7" fmla="*/ 4 h 4"/>
                <a:gd name="T8" fmla="*/ 0 w 3"/>
                <a:gd name="T9" fmla="*/ 2 h 4"/>
              </a:gdLst>
              <a:ahLst/>
              <a:cxnLst>
                <a:cxn ang="0">
                  <a:pos x="T0" y="T1"/>
                </a:cxn>
                <a:cxn ang="0">
                  <a:pos x="T2" y="T3"/>
                </a:cxn>
                <a:cxn ang="0">
                  <a:pos x="T4" y="T5"/>
                </a:cxn>
                <a:cxn ang="0">
                  <a:pos x="T6" y="T7"/>
                </a:cxn>
                <a:cxn ang="0">
                  <a:pos x="T8" y="T9"/>
                </a:cxn>
              </a:cxnLst>
              <a:rect l="0" t="0" r="r" b="b"/>
              <a:pathLst>
                <a:path w="3" h="4">
                  <a:moveTo>
                    <a:pt x="0" y="2"/>
                  </a:moveTo>
                  <a:lnTo>
                    <a:pt x="2" y="0"/>
                  </a:lnTo>
                  <a:lnTo>
                    <a:pt x="3" y="2"/>
                  </a:lnTo>
                  <a:lnTo>
                    <a:pt x="0" y="4"/>
                  </a:lnTo>
                  <a:lnTo>
                    <a:pt x="0" y="2"/>
                  </a:lnTo>
                  <a:close/>
                </a:path>
              </a:pathLst>
            </a:custGeom>
            <a:grp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solidFill>
                  <a:schemeClr val="tx2">
                    <a:lumMod val="60000"/>
                    <a:lumOff val="40000"/>
                  </a:schemeClr>
                </a:solidFill>
              </a:endParaRPr>
            </a:p>
          </p:txBody>
        </p:sp>
        <p:sp>
          <p:nvSpPr>
            <p:cNvPr id="79" name="Freeform 11"/>
            <p:cNvSpPr>
              <a:spLocks/>
            </p:cNvSpPr>
            <p:nvPr/>
          </p:nvSpPr>
          <p:spPr bwMode="gray">
            <a:xfrm>
              <a:off x="1912369" y="5282027"/>
              <a:ext cx="14292" cy="11428"/>
            </a:xfrm>
            <a:custGeom>
              <a:avLst/>
              <a:gdLst>
                <a:gd name="T0" fmla="*/ 0 w 4"/>
                <a:gd name="T1" fmla="*/ 1 h 3"/>
                <a:gd name="T2" fmla="*/ 2 w 4"/>
                <a:gd name="T3" fmla="*/ 0 h 3"/>
                <a:gd name="T4" fmla="*/ 4 w 4"/>
                <a:gd name="T5" fmla="*/ 1 h 3"/>
                <a:gd name="T6" fmla="*/ 2 w 4"/>
                <a:gd name="T7" fmla="*/ 3 h 3"/>
                <a:gd name="T8" fmla="*/ 0 w 4"/>
                <a:gd name="T9" fmla="*/ 1 h 3"/>
              </a:gdLst>
              <a:ahLst/>
              <a:cxnLst>
                <a:cxn ang="0">
                  <a:pos x="T0" y="T1"/>
                </a:cxn>
                <a:cxn ang="0">
                  <a:pos x="T2" y="T3"/>
                </a:cxn>
                <a:cxn ang="0">
                  <a:pos x="T4" y="T5"/>
                </a:cxn>
                <a:cxn ang="0">
                  <a:pos x="T6" y="T7"/>
                </a:cxn>
                <a:cxn ang="0">
                  <a:pos x="T8" y="T9"/>
                </a:cxn>
              </a:cxnLst>
              <a:rect l="0" t="0" r="r" b="b"/>
              <a:pathLst>
                <a:path w="4" h="3">
                  <a:moveTo>
                    <a:pt x="0" y="1"/>
                  </a:moveTo>
                  <a:lnTo>
                    <a:pt x="2" y="0"/>
                  </a:lnTo>
                  <a:lnTo>
                    <a:pt x="4" y="1"/>
                  </a:lnTo>
                  <a:lnTo>
                    <a:pt x="2" y="3"/>
                  </a:lnTo>
                  <a:lnTo>
                    <a:pt x="0" y="1"/>
                  </a:lnTo>
                  <a:close/>
                </a:path>
              </a:pathLst>
            </a:custGeom>
            <a:grp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solidFill>
                  <a:schemeClr val="tx2">
                    <a:lumMod val="60000"/>
                    <a:lumOff val="40000"/>
                  </a:schemeClr>
                </a:solidFill>
              </a:endParaRPr>
            </a:p>
          </p:txBody>
        </p:sp>
        <p:sp>
          <p:nvSpPr>
            <p:cNvPr id="80" name="Freeform 19"/>
            <p:cNvSpPr>
              <a:spLocks/>
            </p:cNvSpPr>
            <p:nvPr/>
          </p:nvSpPr>
          <p:spPr bwMode="gray">
            <a:xfrm>
              <a:off x="2341115" y="5482024"/>
              <a:ext cx="37158" cy="48571"/>
            </a:xfrm>
            <a:custGeom>
              <a:avLst/>
              <a:gdLst>
                <a:gd name="T0" fmla="*/ 3 w 10"/>
                <a:gd name="T1" fmla="*/ 13 h 13"/>
                <a:gd name="T2" fmla="*/ 1 w 10"/>
                <a:gd name="T3" fmla="*/ 9 h 13"/>
                <a:gd name="T4" fmla="*/ 0 w 10"/>
                <a:gd name="T5" fmla="*/ 3 h 13"/>
                <a:gd name="T6" fmla="*/ 2 w 10"/>
                <a:gd name="T7" fmla="*/ 0 h 13"/>
                <a:gd name="T8" fmla="*/ 4 w 10"/>
                <a:gd name="T9" fmla="*/ 0 h 13"/>
                <a:gd name="T10" fmla="*/ 7 w 10"/>
                <a:gd name="T11" fmla="*/ 4 h 13"/>
                <a:gd name="T12" fmla="*/ 9 w 10"/>
                <a:gd name="T13" fmla="*/ 5 h 13"/>
                <a:gd name="T14" fmla="*/ 10 w 10"/>
                <a:gd name="T15" fmla="*/ 8 h 13"/>
                <a:gd name="T16" fmla="*/ 3 w 10"/>
                <a:gd name="T17"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 h="13">
                  <a:moveTo>
                    <a:pt x="3" y="13"/>
                  </a:moveTo>
                  <a:lnTo>
                    <a:pt x="1" y="9"/>
                  </a:lnTo>
                  <a:lnTo>
                    <a:pt x="0" y="3"/>
                  </a:lnTo>
                  <a:lnTo>
                    <a:pt x="2" y="0"/>
                  </a:lnTo>
                  <a:lnTo>
                    <a:pt x="4" y="0"/>
                  </a:lnTo>
                  <a:lnTo>
                    <a:pt x="7" y="4"/>
                  </a:lnTo>
                  <a:lnTo>
                    <a:pt x="9" y="5"/>
                  </a:lnTo>
                  <a:lnTo>
                    <a:pt x="10" y="8"/>
                  </a:lnTo>
                  <a:lnTo>
                    <a:pt x="3" y="13"/>
                  </a:lnTo>
                  <a:close/>
                </a:path>
              </a:pathLst>
            </a:custGeom>
            <a:grp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solidFill>
                  <a:schemeClr val="tx2">
                    <a:lumMod val="60000"/>
                    <a:lumOff val="40000"/>
                  </a:schemeClr>
                </a:solidFill>
              </a:endParaRPr>
            </a:p>
          </p:txBody>
        </p:sp>
        <p:sp>
          <p:nvSpPr>
            <p:cNvPr id="81" name="Freeform 20"/>
            <p:cNvSpPr>
              <a:spLocks/>
            </p:cNvSpPr>
            <p:nvPr/>
          </p:nvSpPr>
          <p:spPr bwMode="gray">
            <a:xfrm>
              <a:off x="2323965" y="5453453"/>
              <a:ext cx="17150" cy="11428"/>
            </a:xfrm>
            <a:custGeom>
              <a:avLst/>
              <a:gdLst>
                <a:gd name="T0" fmla="*/ 3 w 5"/>
                <a:gd name="T1" fmla="*/ 3 h 3"/>
                <a:gd name="T2" fmla="*/ 0 w 5"/>
                <a:gd name="T3" fmla="*/ 1 h 3"/>
                <a:gd name="T4" fmla="*/ 3 w 5"/>
                <a:gd name="T5" fmla="*/ 0 h 3"/>
                <a:gd name="T6" fmla="*/ 4 w 5"/>
                <a:gd name="T7" fmla="*/ 1 h 3"/>
                <a:gd name="T8" fmla="*/ 5 w 5"/>
                <a:gd name="T9" fmla="*/ 3 h 3"/>
                <a:gd name="T10" fmla="*/ 3 w 5"/>
                <a:gd name="T11" fmla="*/ 3 h 3"/>
              </a:gdLst>
              <a:ahLst/>
              <a:cxnLst>
                <a:cxn ang="0">
                  <a:pos x="T0" y="T1"/>
                </a:cxn>
                <a:cxn ang="0">
                  <a:pos x="T2" y="T3"/>
                </a:cxn>
                <a:cxn ang="0">
                  <a:pos x="T4" y="T5"/>
                </a:cxn>
                <a:cxn ang="0">
                  <a:pos x="T6" y="T7"/>
                </a:cxn>
                <a:cxn ang="0">
                  <a:pos x="T8" y="T9"/>
                </a:cxn>
                <a:cxn ang="0">
                  <a:pos x="T10" y="T11"/>
                </a:cxn>
              </a:cxnLst>
              <a:rect l="0" t="0" r="r" b="b"/>
              <a:pathLst>
                <a:path w="5" h="3">
                  <a:moveTo>
                    <a:pt x="3" y="3"/>
                  </a:moveTo>
                  <a:lnTo>
                    <a:pt x="0" y="1"/>
                  </a:lnTo>
                  <a:lnTo>
                    <a:pt x="3" y="0"/>
                  </a:lnTo>
                  <a:lnTo>
                    <a:pt x="4" y="1"/>
                  </a:lnTo>
                  <a:lnTo>
                    <a:pt x="5" y="3"/>
                  </a:lnTo>
                  <a:lnTo>
                    <a:pt x="3" y="3"/>
                  </a:lnTo>
                  <a:close/>
                </a:path>
              </a:pathLst>
            </a:custGeom>
            <a:grp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solidFill>
                  <a:schemeClr val="tx2">
                    <a:lumMod val="60000"/>
                    <a:lumOff val="40000"/>
                  </a:schemeClr>
                </a:solidFill>
              </a:endParaRPr>
            </a:p>
          </p:txBody>
        </p:sp>
        <p:sp>
          <p:nvSpPr>
            <p:cNvPr id="82" name="Freeform 21"/>
            <p:cNvSpPr>
              <a:spLocks/>
            </p:cNvSpPr>
            <p:nvPr/>
          </p:nvSpPr>
          <p:spPr bwMode="gray">
            <a:xfrm>
              <a:off x="2303957" y="5442025"/>
              <a:ext cx="8575" cy="2857"/>
            </a:xfrm>
            <a:custGeom>
              <a:avLst/>
              <a:gdLst>
                <a:gd name="T0" fmla="*/ 0 w 2"/>
                <a:gd name="T1" fmla="*/ 0 h 1"/>
                <a:gd name="T2" fmla="*/ 1 w 2"/>
                <a:gd name="T3" fmla="*/ 0 h 1"/>
                <a:gd name="T4" fmla="*/ 2 w 2"/>
                <a:gd name="T5" fmla="*/ 0 h 1"/>
                <a:gd name="T6" fmla="*/ 1 w 2"/>
                <a:gd name="T7" fmla="*/ 1 h 1"/>
                <a:gd name="T8" fmla="*/ 0 w 2"/>
                <a:gd name="T9" fmla="*/ 0 h 1"/>
              </a:gdLst>
              <a:ahLst/>
              <a:cxnLst>
                <a:cxn ang="0">
                  <a:pos x="T0" y="T1"/>
                </a:cxn>
                <a:cxn ang="0">
                  <a:pos x="T2" y="T3"/>
                </a:cxn>
                <a:cxn ang="0">
                  <a:pos x="T4" y="T5"/>
                </a:cxn>
                <a:cxn ang="0">
                  <a:pos x="T6" y="T7"/>
                </a:cxn>
                <a:cxn ang="0">
                  <a:pos x="T8" y="T9"/>
                </a:cxn>
              </a:cxnLst>
              <a:rect l="0" t="0" r="r" b="b"/>
              <a:pathLst>
                <a:path w="2" h="1">
                  <a:moveTo>
                    <a:pt x="0" y="0"/>
                  </a:moveTo>
                  <a:lnTo>
                    <a:pt x="1" y="0"/>
                  </a:lnTo>
                  <a:lnTo>
                    <a:pt x="2" y="0"/>
                  </a:lnTo>
                  <a:lnTo>
                    <a:pt x="1" y="1"/>
                  </a:lnTo>
                  <a:lnTo>
                    <a:pt x="0" y="0"/>
                  </a:lnTo>
                  <a:close/>
                </a:path>
              </a:pathLst>
            </a:custGeom>
            <a:grp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solidFill>
                  <a:schemeClr val="tx2">
                    <a:lumMod val="60000"/>
                    <a:lumOff val="40000"/>
                  </a:schemeClr>
                </a:solidFill>
              </a:endParaRPr>
            </a:p>
          </p:txBody>
        </p:sp>
        <p:sp>
          <p:nvSpPr>
            <p:cNvPr id="83" name="Freeform 22"/>
            <p:cNvSpPr>
              <a:spLocks/>
            </p:cNvSpPr>
            <p:nvPr/>
          </p:nvSpPr>
          <p:spPr bwMode="gray">
            <a:xfrm>
              <a:off x="2266799" y="5430596"/>
              <a:ext cx="11433" cy="8571"/>
            </a:xfrm>
            <a:custGeom>
              <a:avLst/>
              <a:gdLst>
                <a:gd name="T0" fmla="*/ 0 w 3"/>
                <a:gd name="T1" fmla="*/ 1 h 2"/>
                <a:gd name="T2" fmla="*/ 1 w 3"/>
                <a:gd name="T3" fmla="*/ 0 h 2"/>
                <a:gd name="T4" fmla="*/ 3 w 3"/>
                <a:gd name="T5" fmla="*/ 2 h 2"/>
                <a:gd name="T6" fmla="*/ 1 w 3"/>
                <a:gd name="T7" fmla="*/ 2 h 2"/>
                <a:gd name="T8" fmla="*/ 0 w 3"/>
                <a:gd name="T9" fmla="*/ 1 h 2"/>
              </a:gdLst>
              <a:ahLst/>
              <a:cxnLst>
                <a:cxn ang="0">
                  <a:pos x="T0" y="T1"/>
                </a:cxn>
                <a:cxn ang="0">
                  <a:pos x="T2" y="T3"/>
                </a:cxn>
                <a:cxn ang="0">
                  <a:pos x="T4" y="T5"/>
                </a:cxn>
                <a:cxn ang="0">
                  <a:pos x="T6" y="T7"/>
                </a:cxn>
                <a:cxn ang="0">
                  <a:pos x="T8" y="T9"/>
                </a:cxn>
              </a:cxnLst>
              <a:rect l="0" t="0" r="r" b="b"/>
              <a:pathLst>
                <a:path w="3" h="2">
                  <a:moveTo>
                    <a:pt x="0" y="1"/>
                  </a:moveTo>
                  <a:lnTo>
                    <a:pt x="1" y="0"/>
                  </a:lnTo>
                  <a:lnTo>
                    <a:pt x="3" y="2"/>
                  </a:lnTo>
                  <a:lnTo>
                    <a:pt x="1" y="2"/>
                  </a:lnTo>
                  <a:lnTo>
                    <a:pt x="0" y="1"/>
                  </a:lnTo>
                  <a:close/>
                </a:path>
              </a:pathLst>
            </a:custGeom>
            <a:grp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solidFill>
                  <a:schemeClr val="tx2">
                    <a:lumMod val="60000"/>
                    <a:lumOff val="40000"/>
                  </a:schemeClr>
                </a:solidFill>
              </a:endParaRPr>
            </a:p>
          </p:txBody>
        </p:sp>
      </p:grpSp>
      <p:grpSp>
        <p:nvGrpSpPr>
          <p:cNvPr id="4" name="Group 3"/>
          <p:cNvGrpSpPr/>
          <p:nvPr/>
        </p:nvGrpSpPr>
        <p:grpSpPr>
          <a:xfrm>
            <a:off x="523885" y="1263609"/>
            <a:ext cx="954781" cy="948497"/>
            <a:chOff x="300011" y="320074"/>
            <a:chExt cx="1569210" cy="1405692"/>
          </a:xfrm>
          <a:solidFill>
            <a:schemeClr val="accent5">
              <a:lumMod val="75000"/>
            </a:schemeClr>
          </a:solidFill>
        </p:grpSpPr>
        <p:sp>
          <p:nvSpPr>
            <p:cNvPr id="84" name="Freeform 8"/>
            <p:cNvSpPr>
              <a:spLocks/>
            </p:cNvSpPr>
            <p:nvPr/>
          </p:nvSpPr>
          <p:spPr bwMode="gray">
            <a:xfrm>
              <a:off x="565833" y="1151490"/>
              <a:ext cx="57166" cy="48571"/>
            </a:xfrm>
            <a:custGeom>
              <a:avLst/>
              <a:gdLst>
                <a:gd name="T0" fmla="*/ 10 w 16"/>
                <a:gd name="T1" fmla="*/ 0 h 13"/>
                <a:gd name="T2" fmla="*/ 16 w 16"/>
                <a:gd name="T3" fmla="*/ 3 h 13"/>
                <a:gd name="T4" fmla="*/ 16 w 16"/>
                <a:gd name="T5" fmla="*/ 10 h 13"/>
                <a:gd name="T6" fmla="*/ 13 w 16"/>
                <a:gd name="T7" fmla="*/ 11 h 13"/>
                <a:gd name="T8" fmla="*/ 9 w 16"/>
                <a:gd name="T9" fmla="*/ 13 h 13"/>
                <a:gd name="T10" fmla="*/ 4 w 16"/>
                <a:gd name="T11" fmla="*/ 8 h 13"/>
                <a:gd name="T12" fmla="*/ 1 w 16"/>
                <a:gd name="T13" fmla="*/ 7 h 13"/>
                <a:gd name="T14" fmla="*/ 0 w 16"/>
                <a:gd name="T15" fmla="*/ 3 h 13"/>
                <a:gd name="T16" fmla="*/ 6 w 16"/>
                <a:gd name="T17" fmla="*/ 2 h 13"/>
                <a:gd name="T18" fmla="*/ 10 w 16"/>
                <a:gd name="T19" fmla="*/ 0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 h="13">
                  <a:moveTo>
                    <a:pt x="10" y="0"/>
                  </a:moveTo>
                  <a:lnTo>
                    <a:pt x="16" y="3"/>
                  </a:lnTo>
                  <a:lnTo>
                    <a:pt x="16" y="10"/>
                  </a:lnTo>
                  <a:lnTo>
                    <a:pt x="13" y="11"/>
                  </a:lnTo>
                  <a:lnTo>
                    <a:pt x="9" y="13"/>
                  </a:lnTo>
                  <a:lnTo>
                    <a:pt x="4" y="8"/>
                  </a:lnTo>
                  <a:lnTo>
                    <a:pt x="1" y="7"/>
                  </a:lnTo>
                  <a:lnTo>
                    <a:pt x="0" y="3"/>
                  </a:lnTo>
                  <a:lnTo>
                    <a:pt x="6" y="2"/>
                  </a:lnTo>
                  <a:lnTo>
                    <a:pt x="10" y="0"/>
                  </a:lnTo>
                  <a:close/>
                </a:path>
              </a:pathLst>
            </a:custGeom>
            <a:grp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p>
          </p:txBody>
        </p:sp>
        <p:sp>
          <p:nvSpPr>
            <p:cNvPr id="85" name="Freeform 9"/>
            <p:cNvSpPr>
              <a:spLocks/>
            </p:cNvSpPr>
            <p:nvPr/>
          </p:nvSpPr>
          <p:spPr bwMode="gray">
            <a:xfrm>
              <a:off x="405768" y="891494"/>
              <a:ext cx="117191" cy="51428"/>
            </a:xfrm>
            <a:custGeom>
              <a:avLst/>
              <a:gdLst>
                <a:gd name="T0" fmla="*/ 1 w 32"/>
                <a:gd name="T1" fmla="*/ 0 h 14"/>
                <a:gd name="T2" fmla="*/ 8 w 32"/>
                <a:gd name="T3" fmla="*/ 1 h 14"/>
                <a:gd name="T4" fmla="*/ 18 w 32"/>
                <a:gd name="T5" fmla="*/ 1 h 14"/>
                <a:gd name="T6" fmla="*/ 26 w 32"/>
                <a:gd name="T7" fmla="*/ 7 h 14"/>
                <a:gd name="T8" fmla="*/ 32 w 32"/>
                <a:gd name="T9" fmla="*/ 8 h 14"/>
                <a:gd name="T10" fmla="*/ 31 w 32"/>
                <a:gd name="T11" fmla="*/ 10 h 14"/>
                <a:gd name="T12" fmla="*/ 25 w 32"/>
                <a:gd name="T13" fmla="*/ 12 h 14"/>
                <a:gd name="T14" fmla="*/ 21 w 32"/>
                <a:gd name="T15" fmla="*/ 14 h 14"/>
                <a:gd name="T16" fmla="*/ 11 w 32"/>
                <a:gd name="T17" fmla="*/ 8 h 14"/>
                <a:gd name="T18" fmla="*/ 3 w 32"/>
                <a:gd name="T19" fmla="*/ 10 h 14"/>
                <a:gd name="T20" fmla="*/ 0 w 32"/>
                <a:gd name="T21" fmla="*/ 5 h 14"/>
                <a:gd name="T22" fmla="*/ 1 w 32"/>
                <a:gd name="T23" fmla="*/ 0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2" h="14">
                  <a:moveTo>
                    <a:pt x="1" y="0"/>
                  </a:moveTo>
                  <a:lnTo>
                    <a:pt x="8" y="1"/>
                  </a:lnTo>
                  <a:lnTo>
                    <a:pt x="18" y="1"/>
                  </a:lnTo>
                  <a:lnTo>
                    <a:pt x="26" y="7"/>
                  </a:lnTo>
                  <a:lnTo>
                    <a:pt x="32" y="8"/>
                  </a:lnTo>
                  <a:lnTo>
                    <a:pt x="31" y="10"/>
                  </a:lnTo>
                  <a:lnTo>
                    <a:pt x="25" y="12"/>
                  </a:lnTo>
                  <a:lnTo>
                    <a:pt x="21" y="14"/>
                  </a:lnTo>
                  <a:lnTo>
                    <a:pt x="11" y="8"/>
                  </a:lnTo>
                  <a:lnTo>
                    <a:pt x="3" y="10"/>
                  </a:lnTo>
                  <a:lnTo>
                    <a:pt x="0" y="5"/>
                  </a:lnTo>
                  <a:lnTo>
                    <a:pt x="1" y="0"/>
                  </a:lnTo>
                  <a:close/>
                </a:path>
              </a:pathLst>
            </a:custGeom>
            <a:grp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p>
          </p:txBody>
        </p:sp>
        <p:sp>
          <p:nvSpPr>
            <p:cNvPr id="86" name="Freeform 12"/>
            <p:cNvSpPr>
              <a:spLocks/>
            </p:cNvSpPr>
            <p:nvPr/>
          </p:nvSpPr>
          <p:spPr bwMode="gray">
            <a:xfrm>
              <a:off x="731615" y="611498"/>
              <a:ext cx="22866" cy="22857"/>
            </a:xfrm>
            <a:custGeom>
              <a:avLst/>
              <a:gdLst>
                <a:gd name="T0" fmla="*/ 4 w 6"/>
                <a:gd name="T1" fmla="*/ 0 h 6"/>
                <a:gd name="T2" fmla="*/ 4 w 6"/>
                <a:gd name="T3" fmla="*/ 2 h 6"/>
                <a:gd name="T4" fmla="*/ 6 w 6"/>
                <a:gd name="T5" fmla="*/ 4 h 6"/>
                <a:gd name="T6" fmla="*/ 5 w 6"/>
                <a:gd name="T7" fmla="*/ 6 h 6"/>
                <a:gd name="T8" fmla="*/ 0 w 6"/>
                <a:gd name="T9" fmla="*/ 1 h 6"/>
                <a:gd name="T10" fmla="*/ 4 w 6"/>
                <a:gd name="T11" fmla="*/ 0 h 6"/>
              </a:gdLst>
              <a:ahLst/>
              <a:cxnLst>
                <a:cxn ang="0">
                  <a:pos x="T0" y="T1"/>
                </a:cxn>
                <a:cxn ang="0">
                  <a:pos x="T2" y="T3"/>
                </a:cxn>
                <a:cxn ang="0">
                  <a:pos x="T4" y="T5"/>
                </a:cxn>
                <a:cxn ang="0">
                  <a:pos x="T6" y="T7"/>
                </a:cxn>
                <a:cxn ang="0">
                  <a:pos x="T8" y="T9"/>
                </a:cxn>
                <a:cxn ang="0">
                  <a:pos x="T10" y="T11"/>
                </a:cxn>
              </a:cxnLst>
              <a:rect l="0" t="0" r="r" b="b"/>
              <a:pathLst>
                <a:path w="6" h="6">
                  <a:moveTo>
                    <a:pt x="4" y="0"/>
                  </a:moveTo>
                  <a:lnTo>
                    <a:pt x="4" y="2"/>
                  </a:lnTo>
                  <a:lnTo>
                    <a:pt x="6" y="4"/>
                  </a:lnTo>
                  <a:lnTo>
                    <a:pt x="5" y="6"/>
                  </a:lnTo>
                  <a:lnTo>
                    <a:pt x="0" y="1"/>
                  </a:lnTo>
                  <a:lnTo>
                    <a:pt x="4" y="0"/>
                  </a:lnTo>
                  <a:close/>
                </a:path>
              </a:pathLst>
            </a:custGeom>
            <a:grpFill/>
            <a:ln w="3175" cmpd="sng">
              <a:noFill/>
              <a:round/>
              <a:headEnd/>
              <a:tailEnd/>
            </a:ln>
            <a:scene3d>
              <a:camera prst="orthographicFront"/>
              <a:lightRig rig="threePt" dir="t"/>
            </a:scene3d>
            <a:sp3d>
              <a:bevelT w="139700" h="19050"/>
            </a:sp3d>
          </p:spPr>
          <p:txBody>
            <a:bodyPr/>
            <a:lstStyle/>
            <a:p>
              <a:endParaRPr lang="en-US"/>
            </a:p>
          </p:txBody>
        </p:sp>
        <p:sp>
          <p:nvSpPr>
            <p:cNvPr id="87" name="Freeform 13"/>
            <p:cNvSpPr>
              <a:spLocks/>
            </p:cNvSpPr>
            <p:nvPr/>
          </p:nvSpPr>
          <p:spPr bwMode="gray">
            <a:xfrm>
              <a:off x="571550" y="1602911"/>
              <a:ext cx="34300" cy="28571"/>
            </a:xfrm>
            <a:custGeom>
              <a:avLst/>
              <a:gdLst>
                <a:gd name="T0" fmla="*/ 9 w 9"/>
                <a:gd name="T1" fmla="*/ 3 h 8"/>
                <a:gd name="T2" fmla="*/ 3 w 9"/>
                <a:gd name="T3" fmla="*/ 8 h 8"/>
                <a:gd name="T4" fmla="*/ 0 w 9"/>
                <a:gd name="T5" fmla="*/ 8 h 8"/>
                <a:gd name="T6" fmla="*/ 0 w 9"/>
                <a:gd name="T7" fmla="*/ 6 h 8"/>
                <a:gd name="T8" fmla="*/ 7 w 9"/>
                <a:gd name="T9" fmla="*/ 0 h 8"/>
                <a:gd name="T10" fmla="*/ 9 w 9"/>
                <a:gd name="T11" fmla="*/ 1 h 8"/>
                <a:gd name="T12" fmla="*/ 9 w 9"/>
                <a:gd name="T13" fmla="*/ 3 h 8"/>
              </a:gdLst>
              <a:ahLst/>
              <a:cxnLst>
                <a:cxn ang="0">
                  <a:pos x="T0" y="T1"/>
                </a:cxn>
                <a:cxn ang="0">
                  <a:pos x="T2" y="T3"/>
                </a:cxn>
                <a:cxn ang="0">
                  <a:pos x="T4" y="T5"/>
                </a:cxn>
                <a:cxn ang="0">
                  <a:pos x="T6" y="T7"/>
                </a:cxn>
                <a:cxn ang="0">
                  <a:pos x="T8" y="T9"/>
                </a:cxn>
                <a:cxn ang="0">
                  <a:pos x="T10" y="T11"/>
                </a:cxn>
                <a:cxn ang="0">
                  <a:pos x="T12" y="T13"/>
                </a:cxn>
              </a:cxnLst>
              <a:rect l="0" t="0" r="r" b="b"/>
              <a:pathLst>
                <a:path w="9" h="8">
                  <a:moveTo>
                    <a:pt x="9" y="3"/>
                  </a:moveTo>
                  <a:lnTo>
                    <a:pt x="3" y="8"/>
                  </a:lnTo>
                  <a:lnTo>
                    <a:pt x="0" y="8"/>
                  </a:lnTo>
                  <a:lnTo>
                    <a:pt x="0" y="6"/>
                  </a:lnTo>
                  <a:lnTo>
                    <a:pt x="7" y="0"/>
                  </a:lnTo>
                  <a:lnTo>
                    <a:pt x="9" y="1"/>
                  </a:lnTo>
                  <a:lnTo>
                    <a:pt x="9" y="3"/>
                  </a:lnTo>
                  <a:close/>
                </a:path>
              </a:pathLst>
            </a:custGeom>
            <a:grp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p>
          </p:txBody>
        </p:sp>
        <p:sp>
          <p:nvSpPr>
            <p:cNvPr id="88" name="Freeform 14"/>
            <p:cNvSpPr>
              <a:spLocks/>
            </p:cNvSpPr>
            <p:nvPr/>
          </p:nvSpPr>
          <p:spPr bwMode="gray">
            <a:xfrm>
              <a:off x="520101" y="1625768"/>
              <a:ext cx="37158" cy="37142"/>
            </a:xfrm>
            <a:custGeom>
              <a:avLst/>
              <a:gdLst>
                <a:gd name="T0" fmla="*/ 10 w 10"/>
                <a:gd name="T1" fmla="*/ 1 h 10"/>
                <a:gd name="T2" fmla="*/ 1 w 10"/>
                <a:gd name="T3" fmla="*/ 10 h 10"/>
                <a:gd name="T4" fmla="*/ 0 w 10"/>
                <a:gd name="T5" fmla="*/ 9 h 10"/>
                <a:gd name="T6" fmla="*/ 2 w 10"/>
                <a:gd name="T7" fmla="*/ 5 h 10"/>
                <a:gd name="T8" fmla="*/ 3 w 10"/>
                <a:gd name="T9" fmla="*/ 1 h 10"/>
                <a:gd name="T10" fmla="*/ 7 w 10"/>
                <a:gd name="T11" fmla="*/ 0 h 10"/>
                <a:gd name="T12" fmla="*/ 10 w 10"/>
                <a:gd name="T13" fmla="*/ 1 h 10"/>
              </a:gdLst>
              <a:ahLst/>
              <a:cxnLst>
                <a:cxn ang="0">
                  <a:pos x="T0" y="T1"/>
                </a:cxn>
                <a:cxn ang="0">
                  <a:pos x="T2" y="T3"/>
                </a:cxn>
                <a:cxn ang="0">
                  <a:pos x="T4" y="T5"/>
                </a:cxn>
                <a:cxn ang="0">
                  <a:pos x="T6" y="T7"/>
                </a:cxn>
                <a:cxn ang="0">
                  <a:pos x="T8" y="T9"/>
                </a:cxn>
                <a:cxn ang="0">
                  <a:pos x="T10" y="T11"/>
                </a:cxn>
                <a:cxn ang="0">
                  <a:pos x="T12" y="T13"/>
                </a:cxn>
              </a:cxnLst>
              <a:rect l="0" t="0" r="r" b="b"/>
              <a:pathLst>
                <a:path w="10" h="10">
                  <a:moveTo>
                    <a:pt x="10" y="1"/>
                  </a:moveTo>
                  <a:lnTo>
                    <a:pt x="1" y="10"/>
                  </a:lnTo>
                  <a:lnTo>
                    <a:pt x="0" y="9"/>
                  </a:lnTo>
                  <a:lnTo>
                    <a:pt x="2" y="5"/>
                  </a:lnTo>
                  <a:lnTo>
                    <a:pt x="3" y="1"/>
                  </a:lnTo>
                  <a:lnTo>
                    <a:pt x="7" y="0"/>
                  </a:lnTo>
                  <a:lnTo>
                    <a:pt x="10" y="1"/>
                  </a:lnTo>
                  <a:close/>
                </a:path>
              </a:pathLst>
            </a:custGeom>
            <a:grpFill/>
            <a:ln w="3175" cmpd="sng">
              <a:noFill/>
              <a:round/>
              <a:headEnd/>
              <a:tailEnd/>
            </a:ln>
            <a:scene3d>
              <a:camera prst="orthographicFront"/>
              <a:lightRig rig="threePt" dir="t"/>
            </a:scene3d>
            <a:sp3d>
              <a:bevelT w="139700" h="19050"/>
            </a:sp3d>
          </p:spPr>
          <p:txBody>
            <a:bodyPr/>
            <a:lstStyle/>
            <a:p>
              <a:endParaRPr lang="en-US"/>
            </a:p>
          </p:txBody>
        </p:sp>
        <p:sp>
          <p:nvSpPr>
            <p:cNvPr id="89" name="Freeform 15"/>
            <p:cNvSpPr>
              <a:spLocks/>
            </p:cNvSpPr>
            <p:nvPr/>
          </p:nvSpPr>
          <p:spPr bwMode="gray">
            <a:xfrm>
              <a:off x="300011" y="1694338"/>
              <a:ext cx="37158" cy="31428"/>
            </a:xfrm>
            <a:custGeom>
              <a:avLst/>
              <a:gdLst>
                <a:gd name="T0" fmla="*/ 10 w 10"/>
                <a:gd name="T1" fmla="*/ 1 h 8"/>
                <a:gd name="T2" fmla="*/ 10 w 10"/>
                <a:gd name="T3" fmla="*/ 3 h 8"/>
                <a:gd name="T4" fmla="*/ 3 w 10"/>
                <a:gd name="T5" fmla="*/ 8 h 8"/>
                <a:gd name="T6" fmla="*/ 0 w 10"/>
                <a:gd name="T7" fmla="*/ 7 h 8"/>
                <a:gd name="T8" fmla="*/ 1 w 10"/>
                <a:gd name="T9" fmla="*/ 5 h 8"/>
                <a:gd name="T10" fmla="*/ 7 w 10"/>
                <a:gd name="T11" fmla="*/ 1 h 8"/>
                <a:gd name="T12" fmla="*/ 8 w 10"/>
                <a:gd name="T13" fmla="*/ 0 h 8"/>
                <a:gd name="T14" fmla="*/ 10 w 10"/>
                <a:gd name="T15" fmla="*/ 1 h 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 h="8">
                  <a:moveTo>
                    <a:pt x="10" y="1"/>
                  </a:moveTo>
                  <a:lnTo>
                    <a:pt x="10" y="3"/>
                  </a:lnTo>
                  <a:lnTo>
                    <a:pt x="3" y="8"/>
                  </a:lnTo>
                  <a:lnTo>
                    <a:pt x="0" y="7"/>
                  </a:lnTo>
                  <a:lnTo>
                    <a:pt x="1" y="5"/>
                  </a:lnTo>
                  <a:lnTo>
                    <a:pt x="7" y="1"/>
                  </a:lnTo>
                  <a:lnTo>
                    <a:pt x="8" y="0"/>
                  </a:lnTo>
                  <a:lnTo>
                    <a:pt x="10" y="1"/>
                  </a:lnTo>
                  <a:close/>
                </a:path>
              </a:pathLst>
            </a:custGeom>
            <a:grpFill/>
            <a:ln w="3175" cmpd="sng">
              <a:noFill/>
              <a:round/>
              <a:headEnd/>
              <a:tailEnd/>
            </a:ln>
            <a:scene3d>
              <a:camera prst="orthographicFront"/>
              <a:lightRig rig="threePt" dir="t"/>
            </a:scene3d>
            <a:sp3d>
              <a:bevelT w="139700" h="19050"/>
            </a:sp3d>
          </p:spPr>
          <p:txBody>
            <a:bodyPr/>
            <a:lstStyle/>
            <a:p>
              <a:endParaRPr lang="en-US"/>
            </a:p>
          </p:txBody>
        </p:sp>
        <p:sp>
          <p:nvSpPr>
            <p:cNvPr id="90" name="Freeform 16"/>
            <p:cNvSpPr>
              <a:spLocks/>
            </p:cNvSpPr>
            <p:nvPr/>
          </p:nvSpPr>
          <p:spPr bwMode="gray">
            <a:xfrm>
              <a:off x="337169" y="1714338"/>
              <a:ext cx="28583" cy="5714"/>
            </a:xfrm>
            <a:custGeom>
              <a:avLst/>
              <a:gdLst>
                <a:gd name="T0" fmla="*/ 0 w 8"/>
                <a:gd name="T1" fmla="*/ 2 h 2"/>
                <a:gd name="T2" fmla="*/ 1 w 8"/>
                <a:gd name="T3" fmla="*/ 0 h 2"/>
                <a:gd name="T4" fmla="*/ 8 w 8"/>
                <a:gd name="T5" fmla="*/ 0 h 2"/>
                <a:gd name="T6" fmla="*/ 8 w 8"/>
                <a:gd name="T7" fmla="*/ 2 h 2"/>
                <a:gd name="T8" fmla="*/ 0 w 8"/>
                <a:gd name="T9" fmla="*/ 2 h 2"/>
              </a:gdLst>
              <a:ahLst/>
              <a:cxnLst>
                <a:cxn ang="0">
                  <a:pos x="T0" y="T1"/>
                </a:cxn>
                <a:cxn ang="0">
                  <a:pos x="T2" y="T3"/>
                </a:cxn>
                <a:cxn ang="0">
                  <a:pos x="T4" y="T5"/>
                </a:cxn>
                <a:cxn ang="0">
                  <a:pos x="T6" y="T7"/>
                </a:cxn>
                <a:cxn ang="0">
                  <a:pos x="T8" y="T9"/>
                </a:cxn>
              </a:cxnLst>
              <a:rect l="0" t="0" r="r" b="b"/>
              <a:pathLst>
                <a:path w="8" h="2">
                  <a:moveTo>
                    <a:pt x="0" y="2"/>
                  </a:moveTo>
                  <a:lnTo>
                    <a:pt x="1" y="0"/>
                  </a:lnTo>
                  <a:lnTo>
                    <a:pt x="8" y="0"/>
                  </a:lnTo>
                  <a:lnTo>
                    <a:pt x="8" y="2"/>
                  </a:lnTo>
                  <a:lnTo>
                    <a:pt x="0" y="2"/>
                  </a:lnTo>
                  <a:close/>
                </a:path>
              </a:pathLst>
            </a:custGeom>
            <a:grp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p>
          </p:txBody>
        </p:sp>
        <p:sp>
          <p:nvSpPr>
            <p:cNvPr id="91" name="Freeform 17"/>
            <p:cNvSpPr>
              <a:spLocks/>
            </p:cNvSpPr>
            <p:nvPr/>
          </p:nvSpPr>
          <p:spPr bwMode="gray">
            <a:xfrm>
              <a:off x="794498" y="1505770"/>
              <a:ext cx="17150" cy="17143"/>
            </a:xfrm>
            <a:custGeom>
              <a:avLst/>
              <a:gdLst>
                <a:gd name="T0" fmla="*/ 1 w 4"/>
                <a:gd name="T1" fmla="*/ 5 h 5"/>
                <a:gd name="T2" fmla="*/ 0 w 4"/>
                <a:gd name="T3" fmla="*/ 1 h 5"/>
                <a:gd name="T4" fmla="*/ 2 w 4"/>
                <a:gd name="T5" fmla="*/ 0 h 5"/>
                <a:gd name="T6" fmla="*/ 4 w 4"/>
                <a:gd name="T7" fmla="*/ 2 h 5"/>
                <a:gd name="T8" fmla="*/ 1 w 4"/>
                <a:gd name="T9" fmla="*/ 5 h 5"/>
              </a:gdLst>
              <a:ahLst/>
              <a:cxnLst>
                <a:cxn ang="0">
                  <a:pos x="T0" y="T1"/>
                </a:cxn>
                <a:cxn ang="0">
                  <a:pos x="T2" y="T3"/>
                </a:cxn>
                <a:cxn ang="0">
                  <a:pos x="T4" y="T5"/>
                </a:cxn>
                <a:cxn ang="0">
                  <a:pos x="T6" y="T7"/>
                </a:cxn>
                <a:cxn ang="0">
                  <a:pos x="T8" y="T9"/>
                </a:cxn>
              </a:cxnLst>
              <a:rect l="0" t="0" r="r" b="b"/>
              <a:pathLst>
                <a:path w="4" h="5">
                  <a:moveTo>
                    <a:pt x="1" y="5"/>
                  </a:moveTo>
                  <a:lnTo>
                    <a:pt x="0" y="1"/>
                  </a:lnTo>
                  <a:lnTo>
                    <a:pt x="2" y="0"/>
                  </a:lnTo>
                  <a:lnTo>
                    <a:pt x="4" y="2"/>
                  </a:lnTo>
                  <a:lnTo>
                    <a:pt x="1" y="5"/>
                  </a:lnTo>
                  <a:close/>
                </a:path>
              </a:pathLst>
            </a:custGeom>
            <a:grpFill/>
            <a:ln w="3175" cmpd="sng">
              <a:noFill/>
              <a:round/>
              <a:headEnd/>
              <a:tailEnd/>
            </a:ln>
            <a:scene3d>
              <a:camera prst="orthographicFront"/>
              <a:lightRig rig="threePt" dir="t"/>
            </a:scene3d>
            <a:sp3d>
              <a:bevelT w="139700" h="19050"/>
            </a:sp3d>
          </p:spPr>
          <p:txBody>
            <a:bodyPr/>
            <a:lstStyle/>
            <a:p>
              <a:endParaRPr lang="en-US"/>
            </a:p>
          </p:txBody>
        </p:sp>
        <p:sp>
          <p:nvSpPr>
            <p:cNvPr id="92" name="Freeform 18"/>
            <p:cNvSpPr>
              <a:spLocks/>
            </p:cNvSpPr>
            <p:nvPr/>
          </p:nvSpPr>
          <p:spPr bwMode="gray">
            <a:xfrm>
              <a:off x="817364" y="1517198"/>
              <a:ext cx="14292" cy="17143"/>
            </a:xfrm>
            <a:custGeom>
              <a:avLst/>
              <a:gdLst>
                <a:gd name="T0" fmla="*/ 0 w 4"/>
                <a:gd name="T1" fmla="*/ 2 h 5"/>
                <a:gd name="T2" fmla="*/ 2 w 4"/>
                <a:gd name="T3" fmla="*/ 0 h 5"/>
                <a:gd name="T4" fmla="*/ 4 w 4"/>
                <a:gd name="T5" fmla="*/ 1 h 5"/>
                <a:gd name="T6" fmla="*/ 1 w 4"/>
                <a:gd name="T7" fmla="*/ 5 h 5"/>
                <a:gd name="T8" fmla="*/ 0 w 4"/>
                <a:gd name="T9" fmla="*/ 2 h 5"/>
              </a:gdLst>
              <a:ahLst/>
              <a:cxnLst>
                <a:cxn ang="0">
                  <a:pos x="T0" y="T1"/>
                </a:cxn>
                <a:cxn ang="0">
                  <a:pos x="T2" y="T3"/>
                </a:cxn>
                <a:cxn ang="0">
                  <a:pos x="T4" y="T5"/>
                </a:cxn>
                <a:cxn ang="0">
                  <a:pos x="T6" y="T7"/>
                </a:cxn>
                <a:cxn ang="0">
                  <a:pos x="T8" y="T9"/>
                </a:cxn>
              </a:cxnLst>
              <a:rect l="0" t="0" r="r" b="b"/>
              <a:pathLst>
                <a:path w="4" h="5">
                  <a:moveTo>
                    <a:pt x="0" y="2"/>
                  </a:moveTo>
                  <a:lnTo>
                    <a:pt x="2" y="0"/>
                  </a:lnTo>
                  <a:lnTo>
                    <a:pt x="4" y="1"/>
                  </a:lnTo>
                  <a:lnTo>
                    <a:pt x="1" y="5"/>
                  </a:lnTo>
                  <a:lnTo>
                    <a:pt x="0" y="2"/>
                  </a:lnTo>
                  <a:close/>
                </a:path>
              </a:pathLst>
            </a:custGeom>
            <a:grpFill/>
            <a:ln w="3175" cmpd="sng">
              <a:noFill/>
              <a:round/>
              <a:headEnd/>
              <a:tailEnd/>
            </a:ln>
            <a:scene3d>
              <a:camera prst="orthographicFront"/>
              <a:lightRig rig="threePt" dir="t"/>
            </a:scene3d>
            <a:sp3d>
              <a:bevelT w="139700" h="19050"/>
            </a:sp3d>
          </p:spPr>
          <p:txBody>
            <a:bodyPr/>
            <a:lstStyle/>
            <a:p>
              <a:endParaRPr lang="en-US"/>
            </a:p>
          </p:txBody>
        </p:sp>
        <p:sp>
          <p:nvSpPr>
            <p:cNvPr id="93" name="Freeform 23"/>
            <p:cNvSpPr>
              <a:spLocks/>
            </p:cNvSpPr>
            <p:nvPr/>
          </p:nvSpPr>
          <p:spPr bwMode="gray">
            <a:xfrm>
              <a:off x="1243252" y="1151490"/>
              <a:ext cx="34300" cy="37142"/>
            </a:xfrm>
            <a:custGeom>
              <a:avLst/>
              <a:gdLst>
                <a:gd name="T0" fmla="*/ 9 w 9"/>
                <a:gd name="T1" fmla="*/ 0 h 10"/>
                <a:gd name="T2" fmla="*/ 9 w 9"/>
                <a:gd name="T3" fmla="*/ 3 h 10"/>
                <a:gd name="T4" fmla="*/ 4 w 9"/>
                <a:gd name="T5" fmla="*/ 10 h 10"/>
                <a:gd name="T6" fmla="*/ 0 w 9"/>
                <a:gd name="T7" fmla="*/ 10 h 10"/>
                <a:gd name="T8" fmla="*/ 0 w 9"/>
                <a:gd name="T9" fmla="*/ 8 h 10"/>
                <a:gd name="T10" fmla="*/ 6 w 9"/>
                <a:gd name="T11" fmla="*/ 0 h 10"/>
                <a:gd name="T12" fmla="*/ 9 w 9"/>
                <a:gd name="T13" fmla="*/ 0 h 10"/>
              </a:gdLst>
              <a:ahLst/>
              <a:cxnLst>
                <a:cxn ang="0">
                  <a:pos x="T0" y="T1"/>
                </a:cxn>
                <a:cxn ang="0">
                  <a:pos x="T2" y="T3"/>
                </a:cxn>
                <a:cxn ang="0">
                  <a:pos x="T4" y="T5"/>
                </a:cxn>
                <a:cxn ang="0">
                  <a:pos x="T6" y="T7"/>
                </a:cxn>
                <a:cxn ang="0">
                  <a:pos x="T8" y="T9"/>
                </a:cxn>
                <a:cxn ang="0">
                  <a:pos x="T10" y="T11"/>
                </a:cxn>
                <a:cxn ang="0">
                  <a:pos x="T12" y="T13"/>
                </a:cxn>
              </a:cxnLst>
              <a:rect l="0" t="0" r="r" b="b"/>
              <a:pathLst>
                <a:path w="9" h="10">
                  <a:moveTo>
                    <a:pt x="9" y="0"/>
                  </a:moveTo>
                  <a:lnTo>
                    <a:pt x="9" y="3"/>
                  </a:lnTo>
                  <a:lnTo>
                    <a:pt x="4" y="10"/>
                  </a:lnTo>
                  <a:lnTo>
                    <a:pt x="0" y="10"/>
                  </a:lnTo>
                  <a:lnTo>
                    <a:pt x="0" y="8"/>
                  </a:lnTo>
                  <a:lnTo>
                    <a:pt x="6" y="0"/>
                  </a:lnTo>
                  <a:lnTo>
                    <a:pt x="9" y="0"/>
                  </a:lnTo>
                  <a:close/>
                </a:path>
              </a:pathLst>
            </a:custGeom>
            <a:grp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p>
          </p:txBody>
        </p:sp>
        <p:sp>
          <p:nvSpPr>
            <p:cNvPr id="94" name="Freeform 24"/>
            <p:cNvSpPr>
              <a:spLocks/>
            </p:cNvSpPr>
            <p:nvPr/>
          </p:nvSpPr>
          <p:spPr bwMode="gray">
            <a:xfrm>
              <a:off x="1283268" y="1131490"/>
              <a:ext cx="20008" cy="22857"/>
            </a:xfrm>
            <a:custGeom>
              <a:avLst/>
              <a:gdLst>
                <a:gd name="T0" fmla="*/ 0 w 5"/>
                <a:gd name="T1" fmla="*/ 3 h 6"/>
                <a:gd name="T2" fmla="*/ 0 w 5"/>
                <a:gd name="T3" fmla="*/ 1 h 6"/>
                <a:gd name="T4" fmla="*/ 5 w 5"/>
                <a:gd name="T5" fmla="*/ 0 h 6"/>
                <a:gd name="T6" fmla="*/ 5 w 5"/>
                <a:gd name="T7" fmla="*/ 4 h 6"/>
                <a:gd name="T8" fmla="*/ 2 w 5"/>
                <a:gd name="T9" fmla="*/ 6 h 6"/>
                <a:gd name="T10" fmla="*/ 0 w 5"/>
                <a:gd name="T11" fmla="*/ 3 h 6"/>
              </a:gdLst>
              <a:ahLst/>
              <a:cxnLst>
                <a:cxn ang="0">
                  <a:pos x="T0" y="T1"/>
                </a:cxn>
                <a:cxn ang="0">
                  <a:pos x="T2" y="T3"/>
                </a:cxn>
                <a:cxn ang="0">
                  <a:pos x="T4" y="T5"/>
                </a:cxn>
                <a:cxn ang="0">
                  <a:pos x="T6" y="T7"/>
                </a:cxn>
                <a:cxn ang="0">
                  <a:pos x="T8" y="T9"/>
                </a:cxn>
                <a:cxn ang="0">
                  <a:pos x="T10" y="T11"/>
                </a:cxn>
              </a:cxnLst>
              <a:rect l="0" t="0" r="r" b="b"/>
              <a:pathLst>
                <a:path w="5" h="6">
                  <a:moveTo>
                    <a:pt x="0" y="3"/>
                  </a:moveTo>
                  <a:lnTo>
                    <a:pt x="0" y="1"/>
                  </a:lnTo>
                  <a:lnTo>
                    <a:pt x="5" y="0"/>
                  </a:lnTo>
                  <a:lnTo>
                    <a:pt x="5" y="4"/>
                  </a:lnTo>
                  <a:lnTo>
                    <a:pt x="2" y="6"/>
                  </a:lnTo>
                  <a:lnTo>
                    <a:pt x="0" y="3"/>
                  </a:lnTo>
                  <a:close/>
                </a:path>
              </a:pathLst>
            </a:custGeom>
            <a:grpFill/>
            <a:ln w="3175" cmpd="sng">
              <a:noFill/>
              <a:round/>
              <a:headEnd/>
              <a:tailEnd/>
            </a:ln>
            <a:scene3d>
              <a:camera prst="orthographicFront"/>
              <a:lightRig rig="threePt" dir="t"/>
            </a:scene3d>
            <a:sp3d>
              <a:bevelT w="139700" h="19050"/>
            </a:sp3d>
          </p:spPr>
          <p:txBody>
            <a:bodyPr/>
            <a:lstStyle/>
            <a:p>
              <a:endParaRPr lang="en-US"/>
            </a:p>
          </p:txBody>
        </p:sp>
        <p:sp>
          <p:nvSpPr>
            <p:cNvPr id="95" name="Freeform 25"/>
            <p:cNvSpPr>
              <a:spLocks/>
            </p:cNvSpPr>
            <p:nvPr/>
          </p:nvSpPr>
          <p:spPr bwMode="gray">
            <a:xfrm>
              <a:off x="1057462" y="1294345"/>
              <a:ext cx="48591" cy="25714"/>
            </a:xfrm>
            <a:custGeom>
              <a:avLst/>
              <a:gdLst>
                <a:gd name="T0" fmla="*/ 0 w 13"/>
                <a:gd name="T1" fmla="*/ 7 h 7"/>
                <a:gd name="T2" fmla="*/ 0 w 13"/>
                <a:gd name="T3" fmla="*/ 3 h 7"/>
                <a:gd name="T4" fmla="*/ 1 w 13"/>
                <a:gd name="T5" fmla="*/ 0 h 7"/>
                <a:gd name="T6" fmla="*/ 9 w 13"/>
                <a:gd name="T7" fmla="*/ 0 h 7"/>
                <a:gd name="T8" fmla="*/ 13 w 13"/>
                <a:gd name="T9" fmla="*/ 4 h 7"/>
                <a:gd name="T10" fmla="*/ 12 w 13"/>
                <a:gd name="T11" fmla="*/ 6 h 7"/>
                <a:gd name="T12" fmla="*/ 0 w 13"/>
                <a:gd name="T13" fmla="*/ 7 h 7"/>
              </a:gdLst>
              <a:ahLst/>
              <a:cxnLst>
                <a:cxn ang="0">
                  <a:pos x="T0" y="T1"/>
                </a:cxn>
                <a:cxn ang="0">
                  <a:pos x="T2" y="T3"/>
                </a:cxn>
                <a:cxn ang="0">
                  <a:pos x="T4" y="T5"/>
                </a:cxn>
                <a:cxn ang="0">
                  <a:pos x="T6" y="T7"/>
                </a:cxn>
                <a:cxn ang="0">
                  <a:pos x="T8" y="T9"/>
                </a:cxn>
                <a:cxn ang="0">
                  <a:pos x="T10" y="T11"/>
                </a:cxn>
                <a:cxn ang="0">
                  <a:pos x="T12" y="T13"/>
                </a:cxn>
              </a:cxnLst>
              <a:rect l="0" t="0" r="r" b="b"/>
              <a:pathLst>
                <a:path w="13" h="7">
                  <a:moveTo>
                    <a:pt x="0" y="7"/>
                  </a:moveTo>
                  <a:lnTo>
                    <a:pt x="0" y="3"/>
                  </a:lnTo>
                  <a:lnTo>
                    <a:pt x="1" y="0"/>
                  </a:lnTo>
                  <a:lnTo>
                    <a:pt x="9" y="0"/>
                  </a:lnTo>
                  <a:lnTo>
                    <a:pt x="13" y="4"/>
                  </a:lnTo>
                  <a:lnTo>
                    <a:pt x="12" y="6"/>
                  </a:lnTo>
                  <a:lnTo>
                    <a:pt x="0" y="7"/>
                  </a:lnTo>
                  <a:close/>
                </a:path>
              </a:pathLst>
            </a:custGeom>
            <a:grpFill/>
            <a:ln w="3175" cmpd="sng">
              <a:noFill/>
              <a:round/>
              <a:headEnd/>
              <a:tailEnd/>
            </a:ln>
            <a:scene3d>
              <a:camera prst="orthographicFront"/>
              <a:lightRig rig="threePt" dir="t"/>
            </a:scene3d>
            <a:sp3d>
              <a:bevelT w="139700" h="19050"/>
            </a:sp3d>
          </p:spPr>
          <p:txBody>
            <a:bodyPr/>
            <a:lstStyle/>
            <a:p>
              <a:endParaRPr lang="en-US"/>
            </a:p>
          </p:txBody>
        </p:sp>
        <p:sp>
          <p:nvSpPr>
            <p:cNvPr id="96" name="Freeform 26"/>
            <p:cNvSpPr>
              <a:spLocks/>
            </p:cNvSpPr>
            <p:nvPr/>
          </p:nvSpPr>
          <p:spPr bwMode="gray">
            <a:xfrm>
              <a:off x="1003154" y="1334344"/>
              <a:ext cx="94324" cy="62856"/>
            </a:xfrm>
            <a:custGeom>
              <a:avLst/>
              <a:gdLst>
                <a:gd name="T0" fmla="*/ 3 w 25"/>
                <a:gd name="T1" fmla="*/ 4 h 17"/>
                <a:gd name="T2" fmla="*/ 8 w 25"/>
                <a:gd name="T3" fmla="*/ 4 h 17"/>
                <a:gd name="T4" fmla="*/ 13 w 25"/>
                <a:gd name="T5" fmla="*/ 1 h 17"/>
                <a:gd name="T6" fmla="*/ 23 w 25"/>
                <a:gd name="T7" fmla="*/ 0 h 17"/>
                <a:gd name="T8" fmla="*/ 25 w 25"/>
                <a:gd name="T9" fmla="*/ 3 h 17"/>
                <a:gd name="T10" fmla="*/ 23 w 25"/>
                <a:gd name="T11" fmla="*/ 7 h 17"/>
                <a:gd name="T12" fmla="*/ 16 w 25"/>
                <a:gd name="T13" fmla="*/ 11 h 17"/>
                <a:gd name="T14" fmla="*/ 16 w 25"/>
                <a:gd name="T15" fmla="*/ 14 h 17"/>
                <a:gd name="T16" fmla="*/ 10 w 25"/>
                <a:gd name="T17" fmla="*/ 14 h 17"/>
                <a:gd name="T18" fmla="*/ 8 w 25"/>
                <a:gd name="T19" fmla="*/ 17 h 17"/>
                <a:gd name="T20" fmla="*/ 4 w 25"/>
                <a:gd name="T21" fmla="*/ 15 h 17"/>
                <a:gd name="T22" fmla="*/ 4 w 25"/>
                <a:gd name="T23" fmla="*/ 13 h 17"/>
                <a:gd name="T24" fmla="*/ 1 w 25"/>
                <a:gd name="T25" fmla="*/ 10 h 17"/>
                <a:gd name="T26" fmla="*/ 0 w 25"/>
                <a:gd name="T27" fmla="*/ 5 h 17"/>
                <a:gd name="T28" fmla="*/ 3 w 25"/>
                <a:gd name="T29" fmla="*/ 4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5" h="17">
                  <a:moveTo>
                    <a:pt x="3" y="4"/>
                  </a:moveTo>
                  <a:lnTo>
                    <a:pt x="8" y="4"/>
                  </a:lnTo>
                  <a:lnTo>
                    <a:pt x="13" y="1"/>
                  </a:lnTo>
                  <a:lnTo>
                    <a:pt x="23" y="0"/>
                  </a:lnTo>
                  <a:lnTo>
                    <a:pt x="25" y="3"/>
                  </a:lnTo>
                  <a:lnTo>
                    <a:pt x="23" y="7"/>
                  </a:lnTo>
                  <a:lnTo>
                    <a:pt x="16" y="11"/>
                  </a:lnTo>
                  <a:lnTo>
                    <a:pt x="16" y="14"/>
                  </a:lnTo>
                  <a:lnTo>
                    <a:pt x="10" y="14"/>
                  </a:lnTo>
                  <a:lnTo>
                    <a:pt x="8" y="17"/>
                  </a:lnTo>
                  <a:lnTo>
                    <a:pt x="4" y="15"/>
                  </a:lnTo>
                  <a:lnTo>
                    <a:pt x="4" y="13"/>
                  </a:lnTo>
                  <a:lnTo>
                    <a:pt x="1" y="10"/>
                  </a:lnTo>
                  <a:lnTo>
                    <a:pt x="0" y="5"/>
                  </a:lnTo>
                  <a:lnTo>
                    <a:pt x="3" y="4"/>
                  </a:lnTo>
                  <a:close/>
                </a:path>
              </a:pathLst>
            </a:custGeom>
            <a:grp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p>
          </p:txBody>
        </p:sp>
        <p:sp>
          <p:nvSpPr>
            <p:cNvPr id="97" name="Freeform 27"/>
            <p:cNvSpPr>
              <a:spLocks/>
            </p:cNvSpPr>
            <p:nvPr/>
          </p:nvSpPr>
          <p:spPr bwMode="gray">
            <a:xfrm>
              <a:off x="1240394" y="1137204"/>
              <a:ext cx="8575" cy="14285"/>
            </a:xfrm>
            <a:custGeom>
              <a:avLst/>
              <a:gdLst>
                <a:gd name="T0" fmla="*/ 3 w 3"/>
                <a:gd name="T1" fmla="*/ 3 h 4"/>
                <a:gd name="T2" fmla="*/ 2 w 3"/>
                <a:gd name="T3" fmla="*/ 4 h 4"/>
                <a:gd name="T4" fmla="*/ 0 w 3"/>
                <a:gd name="T5" fmla="*/ 2 h 4"/>
                <a:gd name="T6" fmla="*/ 2 w 3"/>
                <a:gd name="T7" fmla="*/ 0 h 4"/>
                <a:gd name="T8" fmla="*/ 3 w 3"/>
                <a:gd name="T9" fmla="*/ 3 h 4"/>
              </a:gdLst>
              <a:ahLst/>
              <a:cxnLst>
                <a:cxn ang="0">
                  <a:pos x="T0" y="T1"/>
                </a:cxn>
                <a:cxn ang="0">
                  <a:pos x="T2" y="T3"/>
                </a:cxn>
                <a:cxn ang="0">
                  <a:pos x="T4" y="T5"/>
                </a:cxn>
                <a:cxn ang="0">
                  <a:pos x="T6" y="T7"/>
                </a:cxn>
                <a:cxn ang="0">
                  <a:pos x="T8" y="T9"/>
                </a:cxn>
              </a:cxnLst>
              <a:rect l="0" t="0" r="r" b="b"/>
              <a:pathLst>
                <a:path w="3" h="4">
                  <a:moveTo>
                    <a:pt x="3" y="3"/>
                  </a:moveTo>
                  <a:lnTo>
                    <a:pt x="2" y="4"/>
                  </a:lnTo>
                  <a:lnTo>
                    <a:pt x="0" y="2"/>
                  </a:lnTo>
                  <a:lnTo>
                    <a:pt x="2" y="0"/>
                  </a:lnTo>
                  <a:lnTo>
                    <a:pt x="3" y="3"/>
                  </a:lnTo>
                  <a:close/>
                </a:path>
              </a:pathLst>
            </a:custGeom>
            <a:grpFill/>
            <a:ln w="3175" cmpd="sng">
              <a:noFill/>
              <a:round/>
              <a:headEnd/>
              <a:tailEnd/>
            </a:ln>
            <a:scene3d>
              <a:camera prst="orthographicFront"/>
              <a:lightRig rig="threePt" dir="t"/>
            </a:scene3d>
            <a:sp3d>
              <a:bevelT w="139700" h="19050"/>
            </a:sp3d>
          </p:spPr>
          <p:txBody>
            <a:bodyPr/>
            <a:lstStyle/>
            <a:p>
              <a:endParaRPr lang="en-US"/>
            </a:p>
          </p:txBody>
        </p:sp>
        <p:sp>
          <p:nvSpPr>
            <p:cNvPr id="98" name="Freeform 28"/>
            <p:cNvSpPr>
              <a:spLocks/>
            </p:cNvSpPr>
            <p:nvPr/>
          </p:nvSpPr>
          <p:spPr bwMode="gray">
            <a:xfrm>
              <a:off x="1231819" y="1160061"/>
              <a:ext cx="11433" cy="8571"/>
            </a:xfrm>
            <a:custGeom>
              <a:avLst/>
              <a:gdLst>
                <a:gd name="T0" fmla="*/ 3 w 3"/>
                <a:gd name="T1" fmla="*/ 1 h 3"/>
                <a:gd name="T2" fmla="*/ 2 w 3"/>
                <a:gd name="T3" fmla="*/ 3 h 3"/>
                <a:gd name="T4" fmla="*/ 0 w 3"/>
                <a:gd name="T5" fmla="*/ 2 h 3"/>
                <a:gd name="T6" fmla="*/ 1 w 3"/>
                <a:gd name="T7" fmla="*/ 0 h 3"/>
                <a:gd name="T8" fmla="*/ 3 w 3"/>
                <a:gd name="T9" fmla="*/ 1 h 3"/>
              </a:gdLst>
              <a:ahLst/>
              <a:cxnLst>
                <a:cxn ang="0">
                  <a:pos x="T0" y="T1"/>
                </a:cxn>
                <a:cxn ang="0">
                  <a:pos x="T2" y="T3"/>
                </a:cxn>
                <a:cxn ang="0">
                  <a:pos x="T4" y="T5"/>
                </a:cxn>
                <a:cxn ang="0">
                  <a:pos x="T6" y="T7"/>
                </a:cxn>
                <a:cxn ang="0">
                  <a:pos x="T8" y="T9"/>
                </a:cxn>
              </a:cxnLst>
              <a:rect l="0" t="0" r="r" b="b"/>
              <a:pathLst>
                <a:path w="3" h="3">
                  <a:moveTo>
                    <a:pt x="3" y="1"/>
                  </a:moveTo>
                  <a:lnTo>
                    <a:pt x="2" y="3"/>
                  </a:lnTo>
                  <a:lnTo>
                    <a:pt x="0" y="2"/>
                  </a:lnTo>
                  <a:lnTo>
                    <a:pt x="1" y="0"/>
                  </a:lnTo>
                  <a:lnTo>
                    <a:pt x="3" y="1"/>
                  </a:lnTo>
                  <a:close/>
                </a:path>
              </a:pathLst>
            </a:custGeom>
            <a:grpFill/>
            <a:ln w="3175" cmpd="sng">
              <a:noFill/>
              <a:round/>
              <a:headEnd/>
              <a:tailEnd/>
            </a:ln>
            <a:scene3d>
              <a:camera prst="orthographicFront"/>
              <a:lightRig rig="threePt" dir="t"/>
            </a:scene3d>
            <a:sp3d>
              <a:bevelT w="139700" h="19050"/>
            </a:sp3d>
          </p:spPr>
          <p:txBody>
            <a:bodyPr/>
            <a:lstStyle/>
            <a:p>
              <a:endParaRPr lang="en-US"/>
            </a:p>
          </p:txBody>
        </p:sp>
        <p:sp>
          <p:nvSpPr>
            <p:cNvPr id="99" name="Freeform 42"/>
            <p:cNvSpPr>
              <a:spLocks/>
            </p:cNvSpPr>
            <p:nvPr/>
          </p:nvSpPr>
          <p:spPr bwMode="gray">
            <a:xfrm>
              <a:off x="548684" y="320074"/>
              <a:ext cx="1320537" cy="1251409"/>
            </a:xfrm>
            <a:custGeom>
              <a:avLst/>
              <a:gdLst>
                <a:gd name="T0" fmla="*/ 266 w 354"/>
                <a:gd name="T1" fmla="*/ 217 h 336"/>
                <a:gd name="T2" fmla="*/ 303 w 354"/>
                <a:gd name="T3" fmla="*/ 235 h 336"/>
                <a:gd name="T4" fmla="*/ 342 w 354"/>
                <a:gd name="T5" fmla="*/ 296 h 336"/>
                <a:gd name="T6" fmla="*/ 347 w 354"/>
                <a:gd name="T7" fmla="*/ 325 h 336"/>
                <a:gd name="T8" fmla="*/ 334 w 354"/>
                <a:gd name="T9" fmla="*/ 311 h 336"/>
                <a:gd name="T10" fmla="*/ 322 w 354"/>
                <a:gd name="T11" fmla="*/ 285 h 336"/>
                <a:gd name="T12" fmla="*/ 305 w 354"/>
                <a:gd name="T13" fmla="*/ 249 h 336"/>
                <a:gd name="T14" fmla="*/ 293 w 354"/>
                <a:gd name="T15" fmla="*/ 255 h 336"/>
                <a:gd name="T16" fmla="*/ 265 w 354"/>
                <a:gd name="T17" fmla="*/ 240 h 336"/>
                <a:gd name="T18" fmla="*/ 238 w 354"/>
                <a:gd name="T19" fmla="*/ 230 h 336"/>
                <a:gd name="T20" fmla="*/ 214 w 354"/>
                <a:gd name="T21" fmla="*/ 218 h 336"/>
                <a:gd name="T22" fmla="*/ 188 w 354"/>
                <a:gd name="T23" fmla="*/ 210 h 336"/>
                <a:gd name="T24" fmla="*/ 182 w 354"/>
                <a:gd name="T25" fmla="*/ 216 h 336"/>
                <a:gd name="T26" fmla="*/ 156 w 354"/>
                <a:gd name="T27" fmla="*/ 243 h 336"/>
                <a:gd name="T28" fmla="*/ 152 w 354"/>
                <a:gd name="T29" fmla="*/ 235 h 336"/>
                <a:gd name="T30" fmla="*/ 163 w 354"/>
                <a:gd name="T31" fmla="*/ 207 h 336"/>
                <a:gd name="T32" fmla="*/ 158 w 354"/>
                <a:gd name="T33" fmla="*/ 201 h 336"/>
                <a:gd name="T34" fmla="*/ 127 w 354"/>
                <a:gd name="T35" fmla="*/ 244 h 336"/>
                <a:gd name="T36" fmla="*/ 127 w 354"/>
                <a:gd name="T37" fmla="*/ 266 h 336"/>
                <a:gd name="T38" fmla="*/ 102 w 354"/>
                <a:gd name="T39" fmla="*/ 290 h 336"/>
                <a:gd name="T40" fmla="*/ 66 w 354"/>
                <a:gd name="T41" fmla="*/ 317 h 336"/>
                <a:gd name="T42" fmla="*/ 47 w 354"/>
                <a:gd name="T43" fmla="*/ 325 h 336"/>
                <a:gd name="T44" fmla="*/ 29 w 354"/>
                <a:gd name="T45" fmla="*/ 333 h 336"/>
                <a:gd name="T46" fmla="*/ 50 w 354"/>
                <a:gd name="T47" fmla="*/ 315 h 336"/>
                <a:gd name="T48" fmla="*/ 71 w 354"/>
                <a:gd name="T49" fmla="*/ 302 h 336"/>
                <a:gd name="T50" fmla="*/ 97 w 354"/>
                <a:gd name="T51" fmla="*/ 269 h 336"/>
                <a:gd name="T52" fmla="*/ 90 w 354"/>
                <a:gd name="T53" fmla="*/ 254 h 336"/>
                <a:gd name="T54" fmla="*/ 73 w 354"/>
                <a:gd name="T55" fmla="*/ 252 h 336"/>
                <a:gd name="T56" fmla="*/ 55 w 354"/>
                <a:gd name="T57" fmla="*/ 239 h 336"/>
                <a:gd name="T58" fmla="*/ 43 w 354"/>
                <a:gd name="T59" fmla="*/ 233 h 336"/>
                <a:gd name="T60" fmla="*/ 25 w 354"/>
                <a:gd name="T61" fmla="*/ 208 h 336"/>
                <a:gd name="T62" fmla="*/ 23 w 354"/>
                <a:gd name="T63" fmla="*/ 181 h 336"/>
                <a:gd name="T64" fmla="*/ 48 w 354"/>
                <a:gd name="T65" fmla="*/ 162 h 336"/>
                <a:gd name="T66" fmla="*/ 61 w 354"/>
                <a:gd name="T67" fmla="*/ 134 h 336"/>
                <a:gd name="T68" fmla="*/ 56 w 354"/>
                <a:gd name="T69" fmla="*/ 127 h 336"/>
                <a:gd name="T70" fmla="*/ 26 w 354"/>
                <a:gd name="T71" fmla="*/ 132 h 336"/>
                <a:gd name="T72" fmla="*/ 14 w 354"/>
                <a:gd name="T73" fmla="*/ 114 h 336"/>
                <a:gd name="T74" fmla="*/ 9 w 354"/>
                <a:gd name="T75" fmla="*/ 100 h 336"/>
                <a:gd name="T76" fmla="*/ 36 w 354"/>
                <a:gd name="T77" fmla="*/ 87 h 336"/>
                <a:gd name="T78" fmla="*/ 60 w 354"/>
                <a:gd name="T79" fmla="*/ 94 h 336"/>
                <a:gd name="T80" fmla="*/ 75 w 354"/>
                <a:gd name="T81" fmla="*/ 81 h 336"/>
                <a:gd name="T82" fmla="*/ 60 w 354"/>
                <a:gd name="T83" fmla="*/ 75 h 336"/>
                <a:gd name="T84" fmla="*/ 36 w 354"/>
                <a:gd name="T85" fmla="*/ 73 h 336"/>
                <a:gd name="T86" fmla="*/ 10 w 354"/>
                <a:gd name="T87" fmla="*/ 52 h 336"/>
                <a:gd name="T88" fmla="*/ 46 w 354"/>
                <a:gd name="T89" fmla="*/ 28 h 336"/>
                <a:gd name="T90" fmla="*/ 83 w 354"/>
                <a:gd name="T91" fmla="*/ 8 h 336"/>
                <a:gd name="T92" fmla="*/ 108 w 354"/>
                <a:gd name="T93" fmla="*/ 6 h 336"/>
                <a:gd name="T94" fmla="*/ 129 w 354"/>
                <a:gd name="T95" fmla="*/ 9 h 336"/>
                <a:gd name="T96" fmla="*/ 146 w 354"/>
                <a:gd name="T97" fmla="*/ 16 h 336"/>
                <a:gd name="T98" fmla="*/ 182 w 354"/>
                <a:gd name="T99" fmla="*/ 19 h 336"/>
                <a:gd name="T100" fmla="*/ 225 w 354"/>
                <a:gd name="T101" fmla="*/ 23 h 3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354" h="336">
                  <a:moveTo>
                    <a:pt x="250" y="31"/>
                  </a:moveTo>
                  <a:lnTo>
                    <a:pt x="250" y="219"/>
                  </a:lnTo>
                  <a:lnTo>
                    <a:pt x="261" y="226"/>
                  </a:lnTo>
                  <a:lnTo>
                    <a:pt x="263" y="220"/>
                  </a:lnTo>
                  <a:lnTo>
                    <a:pt x="266" y="217"/>
                  </a:lnTo>
                  <a:lnTo>
                    <a:pt x="271" y="223"/>
                  </a:lnTo>
                  <a:lnTo>
                    <a:pt x="285" y="245"/>
                  </a:lnTo>
                  <a:lnTo>
                    <a:pt x="289" y="245"/>
                  </a:lnTo>
                  <a:lnTo>
                    <a:pt x="296" y="237"/>
                  </a:lnTo>
                  <a:lnTo>
                    <a:pt x="303" y="235"/>
                  </a:lnTo>
                  <a:lnTo>
                    <a:pt x="310" y="241"/>
                  </a:lnTo>
                  <a:lnTo>
                    <a:pt x="317" y="254"/>
                  </a:lnTo>
                  <a:lnTo>
                    <a:pt x="323" y="259"/>
                  </a:lnTo>
                  <a:lnTo>
                    <a:pt x="335" y="288"/>
                  </a:lnTo>
                  <a:lnTo>
                    <a:pt x="342" y="296"/>
                  </a:lnTo>
                  <a:lnTo>
                    <a:pt x="354" y="305"/>
                  </a:lnTo>
                  <a:lnTo>
                    <a:pt x="352" y="314"/>
                  </a:lnTo>
                  <a:lnTo>
                    <a:pt x="353" y="322"/>
                  </a:lnTo>
                  <a:lnTo>
                    <a:pt x="351" y="325"/>
                  </a:lnTo>
                  <a:lnTo>
                    <a:pt x="347" y="325"/>
                  </a:lnTo>
                  <a:lnTo>
                    <a:pt x="345" y="325"/>
                  </a:lnTo>
                  <a:lnTo>
                    <a:pt x="343" y="317"/>
                  </a:lnTo>
                  <a:lnTo>
                    <a:pt x="338" y="315"/>
                  </a:lnTo>
                  <a:lnTo>
                    <a:pt x="336" y="312"/>
                  </a:lnTo>
                  <a:lnTo>
                    <a:pt x="334" y="311"/>
                  </a:lnTo>
                  <a:lnTo>
                    <a:pt x="334" y="306"/>
                  </a:lnTo>
                  <a:lnTo>
                    <a:pt x="330" y="300"/>
                  </a:lnTo>
                  <a:lnTo>
                    <a:pt x="330" y="292"/>
                  </a:lnTo>
                  <a:lnTo>
                    <a:pt x="326" y="290"/>
                  </a:lnTo>
                  <a:lnTo>
                    <a:pt x="322" y="285"/>
                  </a:lnTo>
                  <a:lnTo>
                    <a:pt x="321" y="275"/>
                  </a:lnTo>
                  <a:lnTo>
                    <a:pt x="315" y="261"/>
                  </a:lnTo>
                  <a:lnTo>
                    <a:pt x="311" y="258"/>
                  </a:lnTo>
                  <a:lnTo>
                    <a:pt x="307" y="256"/>
                  </a:lnTo>
                  <a:lnTo>
                    <a:pt x="305" y="249"/>
                  </a:lnTo>
                  <a:lnTo>
                    <a:pt x="303" y="258"/>
                  </a:lnTo>
                  <a:lnTo>
                    <a:pt x="301" y="258"/>
                  </a:lnTo>
                  <a:lnTo>
                    <a:pt x="297" y="253"/>
                  </a:lnTo>
                  <a:lnTo>
                    <a:pt x="294" y="253"/>
                  </a:lnTo>
                  <a:lnTo>
                    <a:pt x="293" y="255"/>
                  </a:lnTo>
                  <a:lnTo>
                    <a:pt x="296" y="259"/>
                  </a:lnTo>
                  <a:lnTo>
                    <a:pt x="285" y="260"/>
                  </a:lnTo>
                  <a:lnTo>
                    <a:pt x="279" y="253"/>
                  </a:lnTo>
                  <a:lnTo>
                    <a:pt x="277" y="245"/>
                  </a:lnTo>
                  <a:lnTo>
                    <a:pt x="265" y="240"/>
                  </a:lnTo>
                  <a:lnTo>
                    <a:pt x="264" y="231"/>
                  </a:lnTo>
                  <a:lnTo>
                    <a:pt x="259" y="234"/>
                  </a:lnTo>
                  <a:lnTo>
                    <a:pt x="249" y="232"/>
                  </a:lnTo>
                  <a:lnTo>
                    <a:pt x="247" y="230"/>
                  </a:lnTo>
                  <a:lnTo>
                    <a:pt x="238" y="230"/>
                  </a:lnTo>
                  <a:lnTo>
                    <a:pt x="234" y="228"/>
                  </a:lnTo>
                  <a:lnTo>
                    <a:pt x="229" y="228"/>
                  </a:lnTo>
                  <a:lnTo>
                    <a:pt x="217" y="228"/>
                  </a:lnTo>
                  <a:lnTo>
                    <a:pt x="216" y="220"/>
                  </a:lnTo>
                  <a:lnTo>
                    <a:pt x="214" y="218"/>
                  </a:lnTo>
                  <a:lnTo>
                    <a:pt x="209" y="219"/>
                  </a:lnTo>
                  <a:lnTo>
                    <a:pt x="199" y="213"/>
                  </a:lnTo>
                  <a:lnTo>
                    <a:pt x="197" y="208"/>
                  </a:lnTo>
                  <a:lnTo>
                    <a:pt x="192" y="210"/>
                  </a:lnTo>
                  <a:lnTo>
                    <a:pt x="188" y="210"/>
                  </a:lnTo>
                  <a:lnTo>
                    <a:pt x="189" y="206"/>
                  </a:lnTo>
                  <a:lnTo>
                    <a:pt x="186" y="205"/>
                  </a:lnTo>
                  <a:lnTo>
                    <a:pt x="180" y="213"/>
                  </a:lnTo>
                  <a:lnTo>
                    <a:pt x="183" y="214"/>
                  </a:lnTo>
                  <a:lnTo>
                    <a:pt x="182" y="216"/>
                  </a:lnTo>
                  <a:lnTo>
                    <a:pt x="183" y="221"/>
                  </a:lnTo>
                  <a:lnTo>
                    <a:pt x="180" y="229"/>
                  </a:lnTo>
                  <a:lnTo>
                    <a:pt x="171" y="229"/>
                  </a:lnTo>
                  <a:lnTo>
                    <a:pt x="166" y="236"/>
                  </a:lnTo>
                  <a:lnTo>
                    <a:pt x="156" y="243"/>
                  </a:lnTo>
                  <a:lnTo>
                    <a:pt x="148" y="243"/>
                  </a:lnTo>
                  <a:lnTo>
                    <a:pt x="150" y="240"/>
                  </a:lnTo>
                  <a:lnTo>
                    <a:pt x="152" y="239"/>
                  </a:lnTo>
                  <a:lnTo>
                    <a:pt x="154" y="236"/>
                  </a:lnTo>
                  <a:lnTo>
                    <a:pt x="152" y="235"/>
                  </a:lnTo>
                  <a:lnTo>
                    <a:pt x="150" y="236"/>
                  </a:lnTo>
                  <a:lnTo>
                    <a:pt x="150" y="233"/>
                  </a:lnTo>
                  <a:lnTo>
                    <a:pt x="155" y="218"/>
                  </a:lnTo>
                  <a:lnTo>
                    <a:pt x="154" y="214"/>
                  </a:lnTo>
                  <a:lnTo>
                    <a:pt x="163" y="207"/>
                  </a:lnTo>
                  <a:lnTo>
                    <a:pt x="169" y="208"/>
                  </a:lnTo>
                  <a:lnTo>
                    <a:pt x="171" y="197"/>
                  </a:lnTo>
                  <a:lnTo>
                    <a:pt x="168" y="197"/>
                  </a:lnTo>
                  <a:lnTo>
                    <a:pt x="165" y="201"/>
                  </a:lnTo>
                  <a:lnTo>
                    <a:pt x="158" y="201"/>
                  </a:lnTo>
                  <a:lnTo>
                    <a:pt x="141" y="224"/>
                  </a:lnTo>
                  <a:lnTo>
                    <a:pt x="142" y="231"/>
                  </a:lnTo>
                  <a:lnTo>
                    <a:pt x="138" y="236"/>
                  </a:lnTo>
                  <a:lnTo>
                    <a:pt x="132" y="236"/>
                  </a:lnTo>
                  <a:lnTo>
                    <a:pt x="127" y="244"/>
                  </a:lnTo>
                  <a:lnTo>
                    <a:pt x="128" y="247"/>
                  </a:lnTo>
                  <a:lnTo>
                    <a:pt x="133" y="247"/>
                  </a:lnTo>
                  <a:lnTo>
                    <a:pt x="133" y="256"/>
                  </a:lnTo>
                  <a:lnTo>
                    <a:pt x="129" y="257"/>
                  </a:lnTo>
                  <a:lnTo>
                    <a:pt x="127" y="266"/>
                  </a:lnTo>
                  <a:lnTo>
                    <a:pt x="120" y="270"/>
                  </a:lnTo>
                  <a:lnTo>
                    <a:pt x="114" y="275"/>
                  </a:lnTo>
                  <a:lnTo>
                    <a:pt x="106" y="282"/>
                  </a:lnTo>
                  <a:lnTo>
                    <a:pt x="106" y="287"/>
                  </a:lnTo>
                  <a:lnTo>
                    <a:pt x="102" y="290"/>
                  </a:lnTo>
                  <a:lnTo>
                    <a:pt x="87" y="302"/>
                  </a:lnTo>
                  <a:lnTo>
                    <a:pt x="87" y="305"/>
                  </a:lnTo>
                  <a:lnTo>
                    <a:pt x="81" y="307"/>
                  </a:lnTo>
                  <a:lnTo>
                    <a:pt x="75" y="311"/>
                  </a:lnTo>
                  <a:lnTo>
                    <a:pt x="66" y="317"/>
                  </a:lnTo>
                  <a:lnTo>
                    <a:pt x="62" y="317"/>
                  </a:lnTo>
                  <a:lnTo>
                    <a:pt x="60" y="315"/>
                  </a:lnTo>
                  <a:lnTo>
                    <a:pt x="57" y="314"/>
                  </a:lnTo>
                  <a:lnTo>
                    <a:pt x="55" y="320"/>
                  </a:lnTo>
                  <a:lnTo>
                    <a:pt x="47" y="325"/>
                  </a:lnTo>
                  <a:lnTo>
                    <a:pt x="44" y="325"/>
                  </a:lnTo>
                  <a:lnTo>
                    <a:pt x="42" y="329"/>
                  </a:lnTo>
                  <a:lnTo>
                    <a:pt x="36" y="334"/>
                  </a:lnTo>
                  <a:lnTo>
                    <a:pt x="29" y="336"/>
                  </a:lnTo>
                  <a:lnTo>
                    <a:pt x="29" y="333"/>
                  </a:lnTo>
                  <a:lnTo>
                    <a:pt x="31" y="328"/>
                  </a:lnTo>
                  <a:lnTo>
                    <a:pt x="36" y="324"/>
                  </a:lnTo>
                  <a:lnTo>
                    <a:pt x="40" y="325"/>
                  </a:lnTo>
                  <a:lnTo>
                    <a:pt x="46" y="321"/>
                  </a:lnTo>
                  <a:lnTo>
                    <a:pt x="50" y="315"/>
                  </a:lnTo>
                  <a:lnTo>
                    <a:pt x="57" y="308"/>
                  </a:lnTo>
                  <a:lnTo>
                    <a:pt x="63" y="307"/>
                  </a:lnTo>
                  <a:lnTo>
                    <a:pt x="67" y="309"/>
                  </a:lnTo>
                  <a:lnTo>
                    <a:pt x="70" y="307"/>
                  </a:lnTo>
                  <a:lnTo>
                    <a:pt x="71" y="302"/>
                  </a:lnTo>
                  <a:lnTo>
                    <a:pt x="75" y="297"/>
                  </a:lnTo>
                  <a:lnTo>
                    <a:pt x="84" y="290"/>
                  </a:lnTo>
                  <a:lnTo>
                    <a:pt x="90" y="282"/>
                  </a:lnTo>
                  <a:lnTo>
                    <a:pt x="97" y="279"/>
                  </a:lnTo>
                  <a:lnTo>
                    <a:pt x="97" y="269"/>
                  </a:lnTo>
                  <a:lnTo>
                    <a:pt x="102" y="254"/>
                  </a:lnTo>
                  <a:lnTo>
                    <a:pt x="101" y="250"/>
                  </a:lnTo>
                  <a:lnTo>
                    <a:pt x="97" y="254"/>
                  </a:lnTo>
                  <a:lnTo>
                    <a:pt x="92" y="255"/>
                  </a:lnTo>
                  <a:lnTo>
                    <a:pt x="90" y="254"/>
                  </a:lnTo>
                  <a:lnTo>
                    <a:pt x="85" y="251"/>
                  </a:lnTo>
                  <a:lnTo>
                    <a:pt x="83" y="260"/>
                  </a:lnTo>
                  <a:lnTo>
                    <a:pt x="80" y="259"/>
                  </a:lnTo>
                  <a:lnTo>
                    <a:pt x="77" y="253"/>
                  </a:lnTo>
                  <a:lnTo>
                    <a:pt x="73" y="252"/>
                  </a:lnTo>
                  <a:lnTo>
                    <a:pt x="70" y="249"/>
                  </a:lnTo>
                  <a:lnTo>
                    <a:pt x="60" y="255"/>
                  </a:lnTo>
                  <a:lnTo>
                    <a:pt x="55" y="257"/>
                  </a:lnTo>
                  <a:lnTo>
                    <a:pt x="56" y="249"/>
                  </a:lnTo>
                  <a:lnTo>
                    <a:pt x="55" y="239"/>
                  </a:lnTo>
                  <a:lnTo>
                    <a:pt x="53" y="232"/>
                  </a:lnTo>
                  <a:lnTo>
                    <a:pt x="53" y="225"/>
                  </a:lnTo>
                  <a:lnTo>
                    <a:pt x="50" y="226"/>
                  </a:lnTo>
                  <a:lnTo>
                    <a:pt x="50" y="231"/>
                  </a:lnTo>
                  <a:lnTo>
                    <a:pt x="43" y="233"/>
                  </a:lnTo>
                  <a:lnTo>
                    <a:pt x="35" y="234"/>
                  </a:lnTo>
                  <a:lnTo>
                    <a:pt x="21" y="219"/>
                  </a:lnTo>
                  <a:lnTo>
                    <a:pt x="25" y="218"/>
                  </a:lnTo>
                  <a:lnTo>
                    <a:pt x="27" y="211"/>
                  </a:lnTo>
                  <a:lnTo>
                    <a:pt x="25" y="208"/>
                  </a:lnTo>
                  <a:lnTo>
                    <a:pt x="22" y="208"/>
                  </a:lnTo>
                  <a:lnTo>
                    <a:pt x="18" y="202"/>
                  </a:lnTo>
                  <a:lnTo>
                    <a:pt x="17" y="196"/>
                  </a:lnTo>
                  <a:lnTo>
                    <a:pt x="19" y="193"/>
                  </a:lnTo>
                  <a:lnTo>
                    <a:pt x="23" y="181"/>
                  </a:lnTo>
                  <a:lnTo>
                    <a:pt x="27" y="179"/>
                  </a:lnTo>
                  <a:lnTo>
                    <a:pt x="28" y="171"/>
                  </a:lnTo>
                  <a:lnTo>
                    <a:pt x="34" y="162"/>
                  </a:lnTo>
                  <a:lnTo>
                    <a:pt x="38" y="166"/>
                  </a:lnTo>
                  <a:lnTo>
                    <a:pt x="48" y="162"/>
                  </a:lnTo>
                  <a:lnTo>
                    <a:pt x="54" y="159"/>
                  </a:lnTo>
                  <a:lnTo>
                    <a:pt x="59" y="161"/>
                  </a:lnTo>
                  <a:lnTo>
                    <a:pt x="68" y="150"/>
                  </a:lnTo>
                  <a:lnTo>
                    <a:pt x="67" y="142"/>
                  </a:lnTo>
                  <a:lnTo>
                    <a:pt x="61" y="134"/>
                  </a:lnTo>
                  <a:lnTo>
                    <a:pt x="62" y="132"/>
                  </a:lnTo>
                  <a:lnTo>
                    <a:pt x="67" y="132"/>
                  </a:lnTo>
                  <a:lnTo>
                    <a:pt x="67" y="126"/>
                  </a:lnTo>
                  <a:lnTo>
                    <a:pt x="59" y="123"/>
                  </a:lnTo>
                  <a:lnTo>
                    <a:pt x="56" y="127"/>
                  </a:lnTo>
                  <a:lnTo>
                    <a:pt x="51" y="128"/>
                  </a:lnTo>
                  <a:lnTo>
                    <a:pt x="47" y="133"/>
                  </a:lnTo>
                  <a:lnTo>
                    <a:pt x="38" y="132"/>
                  </a:lnTo>
                  <a:lnTo>
                    <a:pt x="32" y="129"/>
                  </a:lnTo>
                  <a:lnTo>
                    <a:pt x="26" y="132"/>
                  </a:lnTo>
                  <a:lnTo>
                    <a:pt x="17" y="132"/>
                  </a:lnTo>
                  <a:lnTo>
                    <a:pt x="8" y="118"/>
                  </a:lnTo>
                  <a:lnTo>
                    <a:pt x="14" y="118"/>
                  </a:lnTo>
                  <a:lnTo>
                    <a:pt x="17" y="117"/>
                  </a:lnTo>
                  <a:lnTo>
                    <a:pt x="14" y="114"/>
                  </a:lnTo>
                  <a:lnTo>
                    <a:pt x="8" y="113"/>
                  </a:lnTo>
                  <a:lnTo>
                    <a:pt x="5" y="113"/>
                  </a:lnTo>
                  <a:lnTo>
                    <a:pt x="0" y="108"/>
                  </a:lnTo>
                  <a:lnTo>
                    <a:pt x="6" y="102"/>
                  </a:lnTo>
                  <a:lnTo>
                    <a:pt x="9" y="100"/>
                  </a:lnTo>
                  <a:lnTo>
                    <a:pt x="11" y="94"/>
                  </a:lnTo>
                  <a:lnTo>
                    <a:pt x="17" y="94"/>
                  </a:lnTo>
                  <a:lnTo>
                    <a:pt x="20" y="89"/>
                  </a:lnTo>
                  <a:lnTo>
                    <a:pt x="28" y="87"/>
                  </a:lnTo>
                  <a:lnTo>
                    <a:pt x="36" y="87"/>
                  </a:lnTo>
                  <a:lnTo>
                    <a:pt x="36" y="92"/>
                  </a:lnTo>
                  <a:lnTo>
                    <a:pt x="35" y="96"/>
                  </a:lnTo>
                  <a:lnTo>
                    <a:pt x="45" y="94"/>
                  </a:lnTo>
                  <a:lnTo>
                    <a:pt x="56" y="98"/>
                  </a:lnTo>
                  <a:lnTo>
                    <a:pt x="60" y="94"/>
                  </a:lnTo>
                  <a:lnTo>
                    <a:pt x="64" y="94"/>
                  </a:lnTo>
                  <a:lnTo>
                    <a:pt x="66" y="88"/>
                  </a:lnTo>
                  <a:lnTo>
                    <a:pt x="75" y="87"/>
                  </a:lnTo>
                  <a:lnTo>
                    <a:pt x="77" y="84"/>
                  </a:lnTo>
                  <a:lnTo>
                    <a:pt x="75" y="81"/>
                  </a:lnTo>
                  <a:lnTo>
                    <a:pt x="67" y="82"/>
                  </a:lnTo>
                  <a:lnTo>
                    <a:pt x="62" y="84"/>
                  </a:lnTo>
                  <a:lnTo>
                    <a:pt x="56" y="80"/>
                  </a:lnTo>
                  <a:lnTo>
                    <a:pt x="58" y="77"/>
                  </a:lnTo>
                  <a:lnTo>
                    <a:pt x="60" y="75"/>
                  </a:lnTo>
                  <a:lnTo>
                    <a:pt x="56" y="73"/>
                  </a:lnTo>
                  <a:lnTo>
                    <a:pt x="54" y="74"/>
                  </a:lnTo>
                  <a:lnTo>
                    <a:pt x="45" y="74"/>
                  </a:lnTo>
                  <a:lnTo>
                    <a:pt x="40" y="73"/>
                  </a:lnTo>
                  <a:lnTo>
                    <a:pt x="36" y="73"/>
                  </a:lnTo>
                  <a:lnTo>
                    <a:pt x="36" y="67"/>
                  </a:lnTo>
                  <a:lnTo>
                    <a:pt x="27" y="60"/>
                  </a:lnTo>
                  <a:lnTo>
                    <a:pt x="19" y="56"/>
                  </a:lnTo>
                  <a:lnTo>
                    <a:pt x="14" y="55"/>
                  </a:lnTo>
                  <a:lnTo>
                    <a:pt x="10" y="52"/>
                  </a:lnTo>
                  <a:lnTo>
                    <a:pt x="13" y="51"/>
                  </a:lnTo>
                  <a:lnTo>
                    <a:pt x="14" y="45"/>
                  </a:lnTo>
                  <a:lnTo>
                    <a:pt x="33" y="44"/>
                  </a:lnTo>
                  <a:lnTo>
                    <a:pt x="43" y="39"/>
                  </a:lnTo>
                  <a:lnTo>
                    <a:pt x="46" y="28"/>
                  </a:lnTo>
                  <a:lnTo>
                    <a:pt x="51" y="22"/>
                  </a:lnTo>
                  <a:lnTo>
                    <a:pt x="60" y="19"/>
                  </a:lnTo>
                  <a:lnTo>
                    <a:pt x="63" y="19"/>
                  </a:lnTo>
                  <a:lnTo>
                    <a:pt x="81" y="8"/>
                  </a:lnTo>
                  <a:lnTo>
                    <a:pt x="83" y="8"/>
                  </a:lnTo>
                  <a:lnTo>
                    <a:pt x="93" y="8"/>
                  </a:lnTo>
                  <a:lnTo>
                    <a:pt x="105" y="0"/>
                  </a:lnTo>
                  <a:lnTo>
                    <a:pt x="110" y="2"/>
                  </a:lnTo>
                  <a:lnTo>
                    <a:pt x="114" y="2"/>
                  </a:lnTo>
                  <a:lnTo>
                    <a:pt x="108" y="6"/>
                  </a:lnTo>
                  <a:lnTo>
                    <a:pt x="112" y="8"/>
                  </a:lnTo>
                  <a:lnTo>
                    <a:pt x="115" y="8"/>
                  </a:lnTo>
                  <a:lnTo>
                    <a:pt x="117" y="5"/>
                  </a:lnTo>
                  <a:lnTo>
                    <a:pt x="121" y="5"/>
                  </a:lnTo>
                  <a:lnTo>
                    <a:pt x="129" y="9"/>
                  </a:lnTo>
                  <a:lnTo>
                    <a:pt x="135" y="7"/>
                  </a:lnTo>
                  <a:lnTo>
                    <a:pt x="144" y="7"/>
                  </a:lnTo>
                  <a:lnTo>
                    <a:pt x="141" y="11"/>
                  </a:lnTo>
                  <a:lnTo>
                    <a:pt x="150" y="14"/>
                  </a:lnTo>
                  <a:lnTo>
                    <a:pt x="146" y="16"/>
                  </a:lnTo>
                  <a:lnTo>
                    <a:pt x="151" y="18"/>
                  </a:lnTo>
                  <a:lnTo>
                    <a:pt x="157" y="16"/>
                  </a:lnTo>
                  <a:lnTo>
                    <a:pt x="167" y="15"/>
                  </a:lnTo>
                  <a:lnTo>
                    <a:pt x="176" y="16"/>
                  </a:lnTo>
                  <a:lnTo>
                    <a:pt x="182" y="19"/>
                  </a:lnTo>
                  <a:lnTo>
                    <a:pt x="194" y="22"/>
                  </a:lnTo>
                  <a:lnTo>
                    <a:pt x="196" y="21"/>
                  </a:lnTo>
                  <a:lnTo>
                    <a:pt x="203" y="21"/>
                  </a:lnTo>
                  <a:lnTo>
                    <a:pt x="213" y="25"/>
                  </a:lnTo>
                  <a:lnTo>
                    <a:pt x="225" y="23"/>
                  </a:lnTo>
                  <a:lnTo>
                    <a:pt x="234" y="23"/>
                  </a:lnTo>
                  <a:lnTo>
                    <a:pt x="236" y="25"/>
                  </a:lnTo>
                  <a:lnTo>
                    <a:pt x="239" y="26"/>
                  </a:lnTo>
                  <a:lnTo>
                    <a:pt x="250" y="31"/>
                  </a:lnTo>
                  <a:close/>
                </a:path>
              </a:pathLst>
            </a:custGeom>
            <a:grpFill/>
            <a:ln w="3175" cap="flat" cmpd="sng">
              <a:noFill/>
              <a:prstDash val="solid"/>
              <a:round/>
              <a:headEnd type="none" w="med" len="med"/>
              <a:tailEnd type="none" w="med" len="med"/>
            </a:ln>
            <a:effectLst/>
            <a:scene3d>
              <a:camera prst="orthographicFront"/>
              <a:lightRig rig="threePt" dir="t"/>
            </a:scene3d>
            <a:sp3d>
              <a:bevelT w="139700" h="19050"/>
            </a:sp3d>
          </p:spPr>
          <p:txBody>
            <a:bodyPr/>
            <a:lstStyle/>
            <a:p>
              <a:endParaRPr lang="en-US"/>
            </a:p>
          </p:txBody>
        </p:sp>
      </p:grpSp>
      <p:sp>
        <p:nvSpPr>
          <p:cNvPr id="3" name="Oval 2"/>
          <p:cNvSpPr/>
          <p:nvPr/>
        </p:nvSpPr>
        <p:spPr>
          <a:xfrm>
            <a:off x="1390857" y="3721818"/>
            <a:ext cx="175619" cy="161926"/>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1934689" y="2164736"/>
            <a:ext cx="822951" cy="353758"/>
          </a:xfrm>
          <a:prstGeom prst="roundRect">
            <a:avLst/>
          </a:prstGeom>
          <a:solidFill>
            <a:schemeClr val="accent5">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smtClean="0"/>
              <a:t>Northwest</a:t>
            </a:r>
            <a:endParaRPr lang="en-US" sz="1000" b="1" dirty="0"/>
          </a:p>
        </p:txBody>
      </p:sp>
      <p:sp>
        <p:nvSpPr>
          <p:cNvPr id="100" name="Rounded Rectangle 99"/>
          <p:cNvSpPr/>
          <p:nvPr/>
        </p:nvSpPr>
        <p:spPr>
          <a:xfrm>
            <a:off x="3955373" y="3168974"/>
            <a:ext cx="822951" cy="353758"/>
          </a:xfrm>
          <a:prstGeom prst="roundRect">
            <a:avLst/>
          </a:prstGeom>
          <a:solidFill>
            <a:schemeClr val="accent2">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smtClean="0"/>
              <a:t>Mid-West</a:t>
            </a:r>
            <a:endParaRPr lang="en-US" sz="1000" b="1" dirty="0"/>
          </a:p>
        </p:txBody>
      </p:sp>
      <p:sp>
        <p:nvSpPr>
          <p:cNvPr id="101" name="Rounded Rectangle 100"/>
          <p:cNvSpPr/>
          <p:nvPr/>
        </p:nvSpPr>
        <p:spPr>
          <a:xfrm>
            <a:off x="1940849" y="4199656"/>
            <a:ext cx="822951" cy="353758"/>
          </a:xfrm>
          <a:prstGeom prst="roundRect">
            <a:avLst/>
          </a:prstGeom>
          <a:solidFill>
            <a:schemeClr val="accent3">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smtClean="0"/>
              <a:t>Southwest</a:t>
            </a:r>
            <a:endParaRPr lang="en-US" sz="1000" b="1" dirty="0"/>
          </a:p>
        </p:txBody>
      </p:sp>
      <p:sp>
        <p:nvSpPr>
          <p:cNvPr id="102" name="Rounded Rectangle 101"/>
          <p:cNvSpPr/>
          <p:nvPr/>
        </p:nvSpPr>
        <p:spPr>
          <a:xfrm>
            <a:off x="5264800" y="4343325"/>
            <a:ext cx="822951" cy="353758"/>
          </a:xfrm>
          <a:prstGeom prst="roundRect">
            <a:avLst/>
          </a:prstGeom>
          <a:solidFill>
            <a:schemeClr val="tx2">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smtClean="0"/>
              <a:t>Southeast</a:t>
            </a:r>
            <a:endParaRPr lang="en-US" sz="1000" b="1" dirty="0"/>
          </a:p>
        </p:txBody>
      </p:sp>
      <p:sp>
        <p:nvSpPr>
          <p:cNvPr id="103" name="Rounded Rectangle 102"/>
          <p:cNvSpPr/>
          <p:nvPr/>
        </p:nvSpPr>
        <p:spPr>
          <a:xfrm>
            <a:off x="415141" y="3624315"/>
            <a:ext cx="822951" cy="353758"/>
          </a:xfrm>
          <a:prstGeom prst="round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smtClean="0">
                <a:solidFill>
                  <a:schemeClr val="tx1"/>
                </a:solidFill>
              </a:rPr>
              <a:t>Monterey</a:t>
            </a:r>
            <a:endParaRPr lang="en-US" sz="1000" b="1" dirty="0">
              <a:solidFill>
                <a:schemeClr val="tx1"/>
              </a:solidFill>
            </a:endParaRPr>
          </a:p>
        </p:txBody>
      </p:sp>
      <p:cxnSp>
        <p:nvCxnSpPr>
          <p:cNvPr id="65" name="Straight Connector 64"/>
          <p:cNvCxnSpPr>
            <a:stCxn id="103" idx="3"/>
            <a:endCxn id="3" idx="2"/>
          </p:cNvCxnSpPr>
          <p:nvPr/>
        </p:nvCxnSpPr>
        <p:spPr>
          <a:xfrm>
            <a:off x="1238092" y="3801194"/>
            <a:ext cx="152765" cy="1587"/>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104" name="Rounded Rectangle 103"/>
          <p:cNvSpPr/>
          <p:nvPr/>
        </p:nvSpPr>
        <p:spPr>
          <a:xfrm>
            <a:off x="6191108" y="2355236"/>
            <a:ext cx="822951" cy="353758"/>
          </a:xfrm>
          <a:prstGeom prst="roundRect">
            <a:avLst/>
          </a:prstGeom>
          <a:solidFill>
            <a:schemeClr val="tx2">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smtClean="0"/>
              <a:t>Northeast</a:t>
            </a:r>
            <a:endParaRPr lang="en-US" sz="1000" b="1" dirty="0"/>
          </a:p>
        </p:txBody>
      </p:sp>
      <p:sp>
        <p:nvSpPr>
          <p:cNvPr id="105" name="Rounded Rectangle 104"/>
          <p:cNvSpPr/>
          <p:nvPr/>
        </p:nvSpPr>
        <p:spPr>
          <a:xfrm>
            <a:off x="6766536" y="3118030"/>
            <a:ext cx="822951" cy="353758"/>
          </a:xfrm>
          <a:prstGeom prst="roundRect">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b="1" dirty="0" smtClean="0">
                <a:solidFill>
                  <a:schemeClr val="tx1"/>
                </a:solidFill>
              </a:rPr>
              <a:t>Navy Dist. Washington</a:t>
            </a:r>
            <a:endParaRPr lang="en-US" sz="900" b="1" dirty="0">
              <a:solidFill>
                <a:schemeClr val="tx1"/>
              </a:solidFill>
            </a:endParaRPr>
          </a:p>
        </p:txBody>
      </p:sp>
      <p:cxnSp>
        <p:nvCxnSpPr>
          <p:cNvPr id="70" name="Straight Connector 69"/>
          <p:cNvCxnSpPr>
            <a:stCxn id="53" idx="11"/>
            <a:endCxn id="105" idx="1"/>
          </p:cNvCxnSpPr>
          <p:nvPr/>
        </p:nvCxnSpPr>
        <p:spPr>
          <a:xfrm>
            <a:off x="6460454" y="3283669"/>
            <a:ext cx="306082" cy="1124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06" name="Rounded Rectangle 105"/>
          <p:cNvSpPr/>
          <p:nvPr/>
        </p:nvSpPr>
        <p:spPr>
          <a:xfrm>
            <a:off x="5773448" y="3538051"/>
            <a:ext cx="822951" cy="353758"/>
          </a:xfrm>
          <a:prstGeom prst="roundRect">
            <a:avLst/>
          </a:prstGeom>
          <a:solidFill>
            <a:schemeClr val="accent6">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smtClean="0"/>
              <a:t>Mid-Atlantic</a:t>
            </a:r>
            <a:endParaRPr lang="en-US" sz="1000" b="1" dirty="0"/>
          </a:p>
        </p:txBody>
      </p:sp>
      <p:sp>
        <p:nvSpPr>
          <p:cNvPr id="71" name="Rounded Rectangle 70"/>
          <p:cNvSpPr/>
          <p:nvPr/>
        </p:nvSpPr>
        <p:spPr>
          <a:xfrm>
            <a:off x="7863804" y="1994096"/>
            <a:ext cx="914390" cy="70812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u="sng" dirty="0" smtClean="0"/>
              <a:t>NAVCENT</a:t>
            </a:r>
            <a:endParaRPr lang="en-US" sz="1000" dirty="0" smtClean="0"/>
          </a:p>
          <a:p>
            <a:pPr algn="ctr"/>
            <a:r>
              <a:rPr lang="en-US" sz="1000" dirty="0" smtClean="0"/>
              <a:t>Afghanistan</a:t>
            </a:r>
          </a:p>
          <a:p>
            <a:pPr algn="ctr"/>
            <a:r>
              <a:rPr lang="en-US" sz="1000" dirty="0" smtClean="0"/>
              <a:t>Bahrain</a:t>
            </a:r>
          </a:p>
        </p:txBody>
      </p:sp>
      <p:sp>
        <p:nvSpPr>
          <p:cNvPr id="107" name="Rounded Rectangle 106"/>
          <p:cNvSpPr/>
          <p:nvPr/>
        </p:nvSpPr>
        <p:spPr>
          <a:xfrm>
            <a:off x="1497574" y="5193838"/>
            <a:ext cx="886551" cy="79545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u="sng" dirty="0" smtClean="0"/>
              <a:t>WESTPAC</a:t>
            </a:r>
            <a:endParaRPr lang="en-US" sz="1000" dirty="0" smtClean="0"/>
          </a:p>
          <a:p>
            <a:pPr algn="ctr"/>
            <a:r>
              <a:rPr lang="en-US" sz="1000" dirty="0" smtClean="0"/>
              <a:t>Hawaii</a:t>
            </a:r>
          </a:p>
          <a:p>
            <a:pPr algn="ctr"/>
            <a:r>
              <a:rPr lang="en-US" sz="1000" dirty="0" smtClean="0"/>
              <a:t>Guam</a:t>
            </a:r>
          </a:p>
          <a:p>
            <a:pPr algn="ctr"/>
            <a:r>
              <a:rPr lang="en-US" sz="1000" dirty="0" smtClean="0"/>
              <a:t>Asia </a:t>
            </a:r>
            <a:endParaRPr lang="en-US" sz="1000" dirty="0"/>
          </a:p>
        </p:txBody>
      </p:sp>
      <p:sp>
        <p:nvSpPr>
          <p:cNvPr id="108" name="Rounded Rectangle 107"/>
          <p:cNvSpPr/>
          <p:nvPr/>
        </p:nvSpPr>
        <p:spPr>
          <a:xfrm>
            <a:off x="7863804" y="3039145"/>
            <a:ext cx="914390" cy="92476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u="sng" dirty="0" smtClean="0"/>
              <a:t>NAVEUR/AF</a:t>
            </a:r>
            <a:endParaRPr lang="en-US" sz="1000" dirty="0" smtClean="0"/>
          </a:p>
          <a:p>
            <a:pPr algn="ctr"/>
            <a:r>
              <a:rPr lang="en-US" sz="1000" dirty="0" smtClean="0"/>
              <a:t>Europe</a:t>
            </a:r>
          </a:p>
          <a:p>
            <a:pPr algn="ctr"/>
            <a:r>
              <a:rPr lang="en-US" sz="1000" dirty="0" smtClean="0"/>
              <a:t>Djibouti</a:t>
            </a:r>
            <a:endParaRPr lang="en-US" sz="1000" dirty="0"/>
          </a:p>
          <a:p>
            <a:pPr algn="ctr"/>
            <a:endParaRPr lang="en-US" sz="1000" dirty="0"/>
          </a:p>
        </p:txBody>
      </p:sp>
      <p:sp>
        <p:nvSpPr>
          <p:cNvPr id="109" name="Oval 108"/>
          <p:cNvSpPr/>
          <p:nvPr/>
        </p:nvSpPr>
        <p:spPr>
          <a:xfrm>
            <a:off x="5032661" y="4199656"/>
            <a:ext cx="175619" cy="161926"/>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Rounded Rectangle 109"/>
          <p:cNvSpPr/>
          <p:nvPr/>
        </p:nvSpPr>
        <p:spPr>
          <a:xfrm>
            <a:off x="4121652" y="4122680"/>
            <a:ext cx="822951" cy="353758"/>
          </a:xfrm>
          <a:prstGeom prst="round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smtClean="0">
                <a:solidFill>
                  <a:schemeClr val="tx1"/>
                </a:solidFill>
              </a:rPr>
              <a:t>Millington</a:t>
            </a:r>
            <a:endParaRPr lang="en-US" sz="1000" b="1" dirty="0">
              <a:solidFill>
                <a:schemeClr val="tx1"/>
              </a:solidFill>
            </a:endParaRPr>
          </a:p>
        </p:txBody>
      </p:sp>
      <p:cxnSp>
        <p:nvCxnSpPr>
          <p:cNvPr id="73" name="Straight Connector 72"/>
          <p:cNvCxnSpPr>
            <a:stCxn id="110" idx="3"/>
            <a:endCxn id="109" idx="2"/>
          </p:cNvCxnSpPr>
          <p:nvPr/>
        </p:nvCxnSpPr>
        <p:spPr>
          <a:xfrm flipV="1">
            <a:off x="4944603" y="4280619"/>
            <a:ext cx="88058" cy="1894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5" name="Straight Connector 114"/>
          <p:cNvCxnSpPr/>
          <p:nvPr/>
        </p:nvCxnSpPr>
        <p:spPr>
          <a:xfrm>
            <a:off x="951710" y="505991"/>
            <a:ext cx="8192290" cy="0"/>
          </a:xfrm>
          <a:prstGeom prst="line">
            <a:avLst/>
          </a:prstGeom>
          <a:ln w="2857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942866" y="562641"/>
            <a:ext cx="819229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pic>
        <p:nvPicPr>
          <p:cNvPr id="1026" name="Picture 2" descr="\\special\tjmckeon$\MyDocs\My Pictures\HR Sea;.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05" y="0"/>
            <a:ext cx="1190297" cy="1011981"/>
          </a:xfrm>
          <a:prstGeom prst="rect">
            <a:avLst/>
          </a:prstGeom>
          <a:noFill/>
          <a:extLst>
            <a:ext uri="{909E8E84-426E-40DD-AFC4-6F175D3DCCD1}">
              <a14:hiddenFill xmlns:a14="http://schemas.microsoft.com/office/drawing/2010/main">
                <a:solidFill>
                  <a:srgbClr val="FFFFFF"/>
                </a:solidFill>
              </a14:hiddenFill>
            </a:ext>
          </a:extLst>
        </p:spPr>
      </p:pic>
      <p:sp>
        <p:nvSpPr>
          <p:cNvPr id="117" name="TextBox 116"/>
          <p:cNvSpPr txBox="1"/>
          <p:nvPr/>
        </p:nvSpPr>
        <p:spPr>
          <a:xfrm>
            <a:off x="1101275" y="140002"/>
            <a:ext cx="7676919" cy="369332"/>
          </a:xfrm>
          <a:prstGeom prst="rect">
            <a:avLst/>
          </a:prstGeom>
          <a:noFill/>
        </p:spPr>
        <p:txBody>
          <a:bodyPr wrap="square" rtlCol="0">
            <a:spAutoFit/>
          </a:bodyPr>
          <a:lstStyle/>
          <a:p>
            <a:pPr algn="ctr"/>
            <a:r>
              <a:rPr lang="en-US" dirty="0" smtClean="0"/>
              <a:t>Human </a:t>
            </a:r>
            <a:r>
              <a:rPr lang="en-US" smtClean="0"/>
              <a:t>Resources </a:t>
            </a:r>
            <a:r>
              <a:rPr lang="en-US" smtClean="0"/>
              <a:t>Region </a:t>
            </a:r>
            <a:r>
              <a:rPr lang="en-US" dirty="0" smtClean="0"/>
              <a:t>Captain Map</a:t>
            </a:r>
            <a:endParaRPr lang="en-US" dirty="0"/>
          </a:p>
        </p:txBody>
      </p:sp>
      <p:pic>
        <p:nvPicPr>
          <p:cNvPr id="102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697527" y="5700487"/>
            <a:ext cx="621870" cy="2290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4" name="TextBox 63"/>
          <p:cNvSpPr txBox="1"/>
          <p:nvPr/>
        </p:nvSpPr>
        <p:spPr>
          <a:xfrm>
            <a:off x="6625296" y="5507212"/>
            <a:ext cx="667170" cy="215444"/>
          </a:xfrm>
          <a:prstGeom prst="rect">
            <a:avLst/>
          </a:prstGeom>
          <a:noFill/>
        </p:spPr>
        <p:txBody>
          <a:bodyPr wrap="none" rtlCol="0">
            <a:spAutoFit/>
          </a:bodyPr>
          <a:lstStyle/>
          <a:p>
            <a:r>
              <a:rPr lang="en-US" sz="800" dirty="0" smtClean="0"/>
              <a:t>Puerto Rico</a:t>
            </a:r>
            <a:endParaRPr lang="en-US" sz="800" dirty="0"/>
          </a:p>
        </p:txBody>
      </p:sp>
    </p:spTree>
    <p:extLst>
      <p:ext uri="{BB962C8B-B14F-4D97-AF65-F5344CB8AC3E}">
        <p14:creationId xmlns:p14="http://schemas.microsoft.com/office/powerpoint/2010/main" val="10681513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155" y="1143025"/>
            <a:ext cx="8229600" cy="4389072"/>
          </a:xfrm>
        </p:spPr>
        <p:txBody>
          <a:bodyPr numCol="4">
            <a:noAutofit/>
          </a:bodyPr>
          <a:lstStyle/>
          <a:p>
            <a:pPr marL="0" indent="0" algn="ctr">
              <a:buNone/>
            </a:pPr>
            <a:r>
              <a:rPr lang="en-US" sz="900" b="1" u="sng" dirty="0"/>
              <a:t>MID-ATLANTIC</a:t>
            </a:r>
            <a:endParaRPr lang="en-US" sz="900" dirty="0"/>
          </a:p>
          <a:p>
            <a:pPr marL="0" indent="0" algn="ctr">
              <a:buNone/>
            </a:pPr>
            <a:r>
              <a:rPr lang="en-US" sz="900" dirty="0"/>
              <a:t>DELAWARE (DE)</a:t>
            </a:r>
          </a:p>
          <a:p>
            <a:pPr marL="0" indent="0" algn="ctr">
              <a:buNone/>
            </a:pPr>
            <a:r>
              <a:rPr lang="en-US" sz="900" dirty="0"/>
              <a:t>NEW JERSEY (NJ)</a:t>
            </a:r>
          </a:p>
          <a:p>
            <a:pPr marL="0" indent="0" algn="ctr">
              <a:buNone/>
            </a:pPr>
            <a:r>
              <a:rPr lang="en-US" sz="900" dirty="0"/>
              <a:t>NORTH CAROLINA (NC)</a:t>
            </a:r>
          </a:p>
          <a:p>
            <a:pPr marL="0" indent="0" algn="ctr">
              <a:buNone/>
            </a:pPr>
            <a:r>
              <a:rPr lang="en-US" sz="900" dirty="0"/>
              <a:t>PENNSYLVANIA (PA)</a:t>
            </a:r>
          </a:p>
          <a:p>
            <a:pPr marL="0" indent="0" algn="ctr">
              <a:buNone/>
            </a:pPr>
            <a:r>
              <a:rPr lang="en-US" sz="900" dirty="0"/>
              <a:t>VIRGINIA (VA) MINUS WASH DC AREA</a:t>
            </a:r>
          </a:p>
          <a:p>
            <a:pPr marL="0" indent="0" algn="ctr">
              <a:buNone/>
            </a:pPr>
            <a:r>
              <a:rPr lang="en-US" sz="900" dirty="0"/>
              <a:t>WEST VIRGINIA (WV)</a:t>
            </a:r>
          </a:p>
          <a:p>
            <a:pPr marL="0" indent="0" algn="ctr">
              <a:buNone/>
            </a:pPr>
            <a:r>
              <a:rPr lang="en-US" sz="900" dirty="0"/>
              <a:t> </a:t>
            </a:r>
          </a:p>
          <a:p>
            <a:pPr marL="0" indent="0" algn="ctr">
              <a:buNone/>
            </a:pPr>
            <a:r>
              <a:rPr lang="en-US" sz="900" b="1" u="sng" dirty="0"/>
              <a:t>MID-WEST</a:t>
            </a:r>
            <a:endParaRPr lang="en-US" sz="900" dirty="0"/>
          </a:p>
          <a:p>
            <a:pPr marL="0" indent="0" algn="ctr">
              <a:buNone/>
            </a:pPr>
            <a:r>
              <a:rPr lang="en-US" sz="900" dirty="0"/>
              <a:t>ARKANSAS (AR)</a:t>
            </a:r>
          </a:p>
          <a:p>
            <a:pPr marL="0" indent="0" algn="ctr">
              <a:buNone/>
            </a:pPr>
            <a:r>
              <a:rPr lang="en-US" sz="900" dirty="0"/>
              <a:t>ILLINOIS (IL)</a:t>
            </a:r>
          </a:p>
          <a:p>
            <a:pPr marL="0" indent="0" algn="ctr">
              <a:buNone/>
            </a:pPr>
            <a:r>
              <a:rPr lang="en-US" sz="900" dirty="0"/>
              <a:t>INDIANA (IN)</a:t>
            </a:r>
          </a:p>
          <a:p>
            <a:pPr marL="0" indent="0" algn="ctr">
              <a:buNone/>
            </a:pPr>
            <a:r>
              <a:rPr lang="en-US" sz="900" dirty="0"/>
              <a:t>IOWA (IA)</a:t>
            </a:r>
          </a:p>
          <a:p>
            <a:pPr marL="0" indent="0" algn="ctr">
              <a:buNone/>
            </a:pPr>
            <a:r>
              <a:rPr lang="en-US" sz="900" dirty="0"/>
              <a:t>KANSAS (KS)</a:t>
            </a:r>
          </a:p>
          <a:p>
            <a:pPr marL="0" indent="0" algn="ctr">
              <a:buNone/>
            </a:pPr>
            <a:r>
              <a:rPr lang="en-US" sz="900" dirty="0"/>
              <a:t>KENTUCKY (KY)</a:t>
            </a:r>
          </a:p>
          <a:p>
            <a:pPr marL="0" indent="0" algn="ctr">
              <a:buNone/>
            </a:pPr>
            <a:r>
              <a:rPr lang="en-US" sz="900" dirty="0"/>
              <a:t>MICHIGAN (MI)</a:t>
            </a:r>
          </a:p>
          <a:p>
            <a:pPr marL="0" indent="0" algn="ctr">
              <a:buNone/>
            </a:pPr>
            <a:r>
              <a:rPr lang="en-US" sz="900" dirty="0"/>
              <a:t>MINNESOTA (MN)</a:t>
            </a:r>
          </a:p>
          <a:p>
            <a:pPr marL="0" indent="0" algn="ctr">
              <a:buNone/>
            </a:pPr>
            <a:r>
              <a:rPr lang="en-US" sz="900" dirty="0"/>
              <a:t>MISSOURI (MO)</a:t>
            </a:r>
          </a:p>
          <a:p>
            <a:pPr marL="0" indent="0" algn="ctr">
              <a:buNone/>
            </a:pPr>
            <a:r>
              <a:rPr lang="en-US" sz="900" dirty="0"/>
              <a:t>NEBRASKA (NE)</a:t>
            </a:r>
          </a:p>
          <a:p>
            <a:pPr marL="0" indent="0" algn="ctr">
              <a:buNone/>
            </a:pPr>
            <a:r>
              <a:rPr lang="en-US" sz="900" dirty="0"/>
              <a:t>NORTH DAKOTA (ND)</a:t>
            </a:r>
          </a:p>
          <a:p>
            <a:pPr marL="0" indent="0" algn="ctr">
              <a:buNone/>
            </a:pPr>
            <a:r>
              <a:rPr lang="en-US" sz="900" dirty="0"/>
              <a:t>OHIO (OH)</a:t>
            </a:r>
          </a:p>
          <a:p>
            <a:pPr marL="0" indent="0" algn="ctr">
              <a:buNone/>
            </a:pPr>
            <a:r>
              <a:rPr lang="en-US" sz="900" dirty="0"/>
              <a:t>OKLAHOMA (OK)</a:t>
            </a:r>
          </a:p>
          <a:p>
            <a:pPr marL="0" indent="0" algn="ctr">
              <a:buNone/>
            </a:pPr>
            <a:r>
              <a:rPr lang="en-US" sz="900" dirty="0"/>
              <a:t>SOUTH DAKOTA (SD)</a:t>
            </a:r>
          </a:p>
          <a:p>
            <a:pPr marL="0" indent="0" algn="ctr">
              <a:buNone/>
            </a:pPr>
            <a:r>
              <a:rPr lang="en-US" sz="900" dirty="0"/>
              <a:t>TENNESSEE (TN) MINUS MILLINGTON</a:t>
            </a:r>
          </a:p>
          <a:p>
            <a:pPr marL="0" indent="0" algn="ctr">
              <a:buNone/>
            </a:pPr>
            <a:r>
              <a:rPr lang="en-US" sz="900" dirty="0"/>
              <a:t>WISCONSIN (WI)</a:t>
            </a:r>
          </a:p>
          <a:p>
            <a:pPr marL="0" indent="0" algn="ctr">
              <a:buNone/>
            </a:pPr>
            <a:endParaRPr lang="en-US" sz="900" dirty="0" smtClean="0"/>
          </a:p>
          <a:p>
            <a:pPr marL="0" indent="0" algn="ctr">
              <a:buNone/>
            </a:pPr>
            <a:r>
              <a:rPr lang="en-US" sz="900" dirty="0"/>
              <a:t> </a:t>
            </a:r>
            <a:r>
              <a:rPr lang="en-US" sz="900" b="1" u="sng" dirty="0" smtClean="0"/>
              <a:t>MILLINGTON</a:t>
            </a:r>
            <a:endParaRPr lang="en-US" sz="900" dirty="0"/>
          </a:p>
          <a:p>
            <a:pPr marL="0" indent="0" algn="ctr">
              <a:buNone/>
            </a:pPr>
            <a:r>
              <a:rPr lang="en-US" sz="900" dirty="0"/>
              <a:t>MEMPHIS (TN)</a:t>
            </a:r>
          </a:p>
          <a:p>
            <a:pPr marL="0" indent="0" algn="ctr">
              <a:buNone/>
            </a:pPr>
            <a:r>
              <a:rPr lang="en-US" sz="900" dirty="0"/>
              <a:t>MILLINGTON (TN)</a:t>
            </a:r>
          </a:p>
          <a:p>
            <a:pPr marL="0" indent="0" algn="ctr">
              <a:buNone/>
            </a:pPr>
            <a:r>
              <a:rPr lang="en-US" sz="900" dirty="0"/>
              <a:t> </a:t>
            </a:r>
          </a:p>
          <a:p>
            <a:pPr marL="0" indent="0" algn="ctr">
              <a:buNone/>
            </a:pPr>
            <a:r>
              <a:rPr lang="en-US" sz="900" b="1" u="sng" dirty="0"/>
              <a:t>MONTEREY</a:t>
            </a:r>
            <a:endParaRPr lang="en-US" sz="900" dirty="0"/>
          </a:p>
          <a:p>
            <a:pPr marL="0" indent="0" algn="ctr">
              <a:buNone/>
            </a:pPr>
            <a:r>
              <a:rPr lang="en-US" sz="900" dirty="0"/>
              <a:t>MONTEREY (CA)</a:t>
            </a:r>
          </a:p>
          <a:p>
            <a:pPr marL="0" indent="0" algn="ctr">
              <a:buNone/>
            </a:pPr>
            <a:endParaRPr lang="en-US" sz="900" dirty="0"/>
          </a:p>
          <a:p>
            <a:pPr marL="0" indent="0" algn="ctr">
              <a:buNone/>
            </a:pPr>
            <a:r>
              <a:rPr lang="en-US" sz="900" b="1" u="sng" dirty="0" smtClean="0"/>
              <a:t>NAVCENT</a:t>
            </a:r>
            <a:endParaRPr lang="en-US" sz="900" dirty="0"/>
          </a:p>
          <a:p>
            <a:pPr marL="0" indent="0" algn="ctr">
              <a:buNone/>
            </a:pPr>
            <a:r>
              <a:rPr lang="en-US" sz="900" dirty="0"/>
              <a:t>AFGHANISTAN</a:t>
            </a:r>
          </a:p>
          <a:p>
            <a:pPr marL="0" indent="0" algn="ctr">
              <a:buNone/>
            </a:pPr>
            <a:r>
              <a:rPr lang="en-US" sz="900" dirty="0" smtClean="0"/>
              <a:t>BAHRAIN</a:t>
            </a:r>
          </a:p>
          <a:p>
            <a:pPr marL="0" indent="0" algn="ctr">
              <a:buNone/>
            </a:pPr>
            <a:endParaRPr lang="en-US" sz="900" dirty="0"/>
          </a:p>
          <a:p>
            <a:pPr marL="0" indent="0" algn="ctr">
              <a:buNone/>
            </a:pPr>
            <a:r>
              <a:rPr lang="en-US" sz="900" b="1" u="sng" dirty="0" smtClean="0"/>
              <a:t>NAVEUR/NAVAF</a:t>
            </a:r>
            <a:endParaRPr lang="en-US" sz="900" dirty="0"/>
          </a:p>
          <a:p>
            <a:pPr marL="0" indent="0" algn="ctr">
              <a:buNone/>
            </a:pPr>
            <a:r>
              <a:rPr lang="en-US" sz="900" dirty="0"/>
              <a:t>DJIBOUTI</a:t>
            </a:r>
          </a:p>
          <a:p>
            <a:pPr marL="0" indent="0" algn="ctr">
              <a:buNone/>
            </a:pPr>
            <a:r>
              <a:rPr lang="en-US" sz="900" dirty="0"/>
              <a:t>GERMANY</a:t>
            </a:r>
          </a:p>
          <a:p>
            <a:pPr marL="0" indent="0" algn="ctr">
              <a:buNone/>
            </a:pPr>
            <a:r>
              <a:rPr lang="en-US" sz="900" dirty="0"/>
              <a:t>GREECE</a:t>
            </a:r>
          </a:p>
          <a:p>
            <a:pPr marL="0" indent="0" algn="ctr">
              <a:buNone/>
            </a:pPr>
            <a:r>
              <a:rPr lang="en-US" sz="900" dirty="0"/>
              <a:t>ITALY</a:t>
            </a:r>
          </a:p>
          <a:p>
            <a:pPr marL="0" indent="0" algn="ctr">
              <a:buNone/>
            </a:pPr>
            <a:r>
              <a:rPr lang="en-US" sz="900" dirty="0"/>
              <a:t>PORTUGAL</a:t>
            </a:r>
          </a:p>
          <a:p>
            <a:pPr marL="0" indent="0" algn="ctr">
              <a:buNone/>
            </a:pPr>
            <a:r>
              <a:rPr lang="en-US" sz="900" dirty="0"/>
              <a:t>SPAIN</a:t>
            </a:r>
          </a:p>
          <a:p>
            <a:pPr marL="0" indent="0" algn="ctr">
              <a:buNone/>
            </a:pPr>
            <a:r>
              <a:rPr lang="en-US" sz="900" dirty="0"/>
              <a:t>UK</a:t>
            </a:r>
          </a:p>
          <a:p>
            <a:pPr marL="0" indent="0" algn="ctr">
              <a:buNone/>
            </a:pPr>
            <a:r>
              <a:rPr lang="en-US" sz="900" b="1" dirty="0"/>
              <a:t> </a:t>
            </a:r>
            <a:endParaRPr lang="en-US" sz="900" dirty="0"/>
          </a:p>
          <a:p>
            <a:pPr marL="0" indent="0" algn="ctr">
              <a:buNone/>
            </a:pPr>
            <a:r>
              <a:rPr lang="en-US" sz="900" b="1" u="sng" dirty="0"/>
              <a:t>NDW (NAVAL DISTRICT WASHINGTON)</a:t>
            </a:r>
            <a:endParaRPr lang="en-US" sz="900" dirty="0"/>
          </a:p>
          <a:p>
            <a:pPr marL="0" indent="0" algn="ctr">
              <a:buNone/>
            </a:pPr>
            <a:r>
              <a:rPr lang="en-US" sz="900" dirty="0"/>
              <a:t>WASH DC METRO AREA</a:t>
            </a:r>
          </a:p>
          <a:p>
            <a:pPr marL="0" indent="0" algn="ctr">
              <a:buNone/>
            </a:pPr>
            <a:r>
              <a:rPr lang="en-US" sz="900" dirty="0"/>
              <a:t>MARYLAND (MD) </a:t>
            </a:r>
          </a:p>
          <a:p>
            <a:pPr marL="0" indent="0" algn="ctr">
              <a:buNone/>
            </a:pPr>
            <a:r>
              <a:rPr lang="en-US" sz="900" dirty="0"/>
              <a:t> </a:t>
            </a:r>
            <a:endParaRPr lang="en-US" sz="900" dirty="0" smtClean="0"/>
          </a:p>
          <a:p>
            <a:pPr marL="0" indent="0" algn="ctr">
              <a:buNone/>
            </a:pPr>
            <a:endParaRPr lang="en-US" sz="900" dirty="0" smtClean="0"/>
          </a:p>
          <a:p>
            <a:pPr marL="0" indent="0" algn="ctr">
              <a:buNone/>
            </a:pPr>
            <a:r>
              <a:rPr lang="en-US" sz="900" dirty="0"/>
              <a:t> </a:t>
            </a:r>
          </a:p>
          <a:p>
            <a:pPr marL="0" indent="0" algn="ctr">
              <a:buNone/>
            </a:pPr>
            <a:r>
              <a:rPr lang="en-US" sz="900" b="1" u="sng" dirty="0"/>
              <a:t>NORTHEAST</a:t>
            </a:r>
            <a:endParaRPr lang="en-US" sz="900" dirty="0"/>
          </a:p>
          <a:p>
            <a:pPr marL="0" indent="0" algn="ctr">
              <a:buNone/>
            </a:pPr>
            <a:r>
              <a:rPr lang="en-US" sz="900" dirty="0"/>
              <a:t>CONNECTICUT (CT)</a:t>
            </a:r>
          </a:p>
          <a:p>
            <a:pPr marL="0" indent="0" algn="ctr">
              <a:buNone/>
            </a:pPr>
            <a:r>
              <a:rPr lang="en-US" sz="900" dirty="0"/>
              <a:t>MAINE (ME)</a:t>
            </a:r>
          </a:p>
          <a:p>
            <a:pPr marL="0" indent="0" algn="ctr">
              <a:buNone/>
            </a:pPr>
            <a:r>
              <a:rPr lang="en-US" sz="900" dirty="0"/>
              <a:t>MASSACHUSETTS (MA)</a:t>
            </a:r>
          </a:p>
          <a:p>
            <a:pPr marL="0" indent="0" algn="ctr">
              <a:buNone/>
            </a:pPr>
            <a:r>
              <a:rPr lang="en-US" sz="900" dirty="0"/>
              <a:t>NEW HAMPSHIRE (NH)</a:t>
            </a:r>
          </a:p>
          <a:p>
            <a:pPr marL="0" indent="0" algn="ctr">
              <a:buNone/>
            </a:pPr>
            <a:r>
              <a:rPr lang="en-US" sz="900" dirty="0"/>
              <a:t>NEW YORK (NY)</a:t>
            </a:r>
          </a:p>
          <a:p>
            <a:pPr marL="0" indent="0" algn="ctr">
              <a:buNone/>
            </a:pPr>
            <a:r>
              <a:rPr lang="en-US" sz="900" dirty="0"/>
              <a:t>RHODE ISLAND (RI)</a:t>
            </a:r>
          </a:p>
          <a:p>
            <a:pPr marL="0" indent="0" algn="ctr">
              <a:buNone/>
            </a:pPr>
            <a:r>
              <a:rPr lang="en-US" sz="900" dirty="0"/>
              <a:t>VERMONT (VT)</a:t>
            </a:r>
          </a:p>
          <a:p>
            <a:pPr marL="0" indent="0" algn="ctr">
              <a:buNone/>
            </a:pPr>
            <a:r>
              <a:rPr lang="en-US" sz="900" dirty="0"/>
              <a:t> </a:t>
            </a:r>
          </a:p>
          <a:p>
            <a:pPr marL="0" indent="0" algn="ctr">
              <a:buNone/>
            </a:pPr>
            <a:r>
              <a:rPr lang="en-US" sz="900" b="1" u="sng" dirty="0"/>
              <a:t>NORTHWEST</a:t>
            </a:r>
            <a:endParaRPr lang="en-US" sz="900" dirty="0"/>
          </a:p>
          <a:p>
            <a:pPr marL="0" indent="0" algn="ctr">
              <a:buNone/>
            </a:pPr>
            <a:r>
              <a:rPr lang="en-US" sz="900" dirty="0"/>
              <a:t>ALASKA (AK)</a:t>
            </a:r>
          </a:p>
          <a:p>
            <a:pPr marL="0" indent="0" algn="ctr">
              <a:buNone/>
            </a:pPr>
            <a:r>
              <a:rPr lang="en-US" sz="900" dirty="0"/>
              <a:t>IDAHO (ID)</a:t>
            </a:r>
          </a:p>
          <a:p>
            <a:pPr marL="0" indent="0" algn="ctr">
              <a:buNone/>
            </a:pPr>
            <a:r>
              <a:rPr lang="en-US" sz="900" dirty="0"/>
              <a:t>MONTANA (MT)</a:t>
            </a:r>
          </a:p>
          <a:p>
            <a:pPr marL="0" indent="0" algn="ctr">
              <a:buNone/>
            </a:pPr>
            <a:r>
              <a:rPr lang="en-US" sz="900" dirty="0"/>
              <a:t>OREGON (OR)</a:t>
            </a:r>
          </a:p>
          <a:p>
            <a:pPr marL="0" indent="0" algn="ctr">
              <a:buNone/>
            </a:pPr>
            <a:r>
              <a:rPr lang="en-US" sz="900" dirty="0"/>
              <a:t>WASHINGTON (WA)</a:t>
            </a:r>
          </a:p>
          <a:p>
            <a:pPr marL="0" indent="0" algn="ctr">
              <a:buNone/>
            </a:pPr>
            <a:r>
              <a:rPr lang="en-US" sz="900" dirty="0"/>
              <a:t>WYOMING (WY</a:t>
            </a:r>
            <a:r>
              <a:rPr lang="en-US" sz="900" dirty="0" smtClean="0"/>
              <a:t>)</a:t>
            </a:r>
            <a:br>
              <a:rPr lang="en-US" sz="900" dirty="0" smtClean="0"/>
            </a:br>
            <a:endParaRPr lang="en-US" sz="900" dirty="0"/>
          </a:p>
          <a:p>
            <a:pPr marL="0" indent="0" algn="ctr">
              <a:buNone/>
            </a:pPr>
            <a:r>
              <a:rPr lang="en-US" sz="900" b="1" u="sng" dirty="0" smtClean="0"/>
              <a:t>SOUTHEAST</a:t>
            </a:r>
            <a:endParaRPr lang="en-US" sz="900" dirty="0"/>
          </a:p>
          <a:p>
            <a:pPr marL="0" indent="0" algn="ctr">
              <a:buNone/>
            </a:pPr>
            <a:r>
              <a:rPr lang="en-US" sz="900" dirty="0"/>
              <a:t>ALABAMA (AL)</a:t>
            </a:r>
          </a:p>
          <a:p>
            <a:pPr marL="0" indent="0" algn="ctr">
              <a:buNone/>
            </a:pPr>
            <a:r>
              <a:rPr lang="en-US" sz="900" dirty="0"/>
              <a:t>FLORIDA (FL)</a:t>
            </a:r>
          </a:p>
          <a:p>
            <a:pPr marL="0" indent="0" algn="ctr">
              <a:buNone/>
            </a:pPr>
            <a:r>
              <a:rPr lang="en-US" sz="900" dirty="0"/>
              <a:t>GEORGIA (GA)</a:t>
            </a:r>
          </a:p>
          <a:p>
            <a:pPr marL="0" indent="0" algn="ctr">
              <a:buNone/>
            </a:pPr>
            <a:r>
              <a:rPr lang="en-US" sz="900" dirty="0"/>
              <a:t>LOUISIANA (LA)</a:t>
            </a:r>
          </a:p>
          <a:p>
            <a:pPr marL="0" indent="0" algn="ctr">
              <a:buNone/>
            </a:pPr>
            <a:r>
              <a:rPr lang="en-US" sz="900" dirty="0"/>
              <a:t>MISSISSIPPI (MS)</a:t>
            </a:r>
          </a:p>
          <a:p>
            <a:pPr marL="0" indent="0" algn="ctr">
              <a:buNone/>
            </a:pPr>
            <a:r>
              <a:rPr lang="en-US" sz="900" dirty="0"/>
              <a:t>SOUTH CAROLINA (SC)</a:t>
            </a:r>
          </a:p>
          <a:p>
            <a:pPr marL="0" indent="0" algn="ctr">
              <a:buNone/>
            </a:pPr>
            <a:r>
              <a:rPr lang="en-US" sz="900" dirty="0"/>
              <a:t>TEXAS (TX)</a:t>
            </a:r>
          </a:p>
          <a:p>
            <a:pPr marL="0" indent="0" algn="ctr">
              <a:buNone/>
            </a:pPr>
            <a:r>
              <a:rPr lang="en-US" sz="900" dirty="0"/>
              <a:t>PUERTO RICO (PR)</a:t>
            </a:r>
          </a:p>
          <a:p>
            <a:pPr marL="0" indent="0" algn="ctr">
              <a:buNone/>
            </a:pPr>
            <a:r>
              <a:rPr lang="en-US" sz="900" dirty="0"/>
              <a:t> </a:t>
            </a:r>
            <a:r>
              <a:rPr lang="en-US" sz="900" b="1" u="sng" dirty="0" smtClean="0"/>
              <a:t>SOUTHWEST</a:t>
            </a:r>
            <a:endParaRPr lang="en-US" sz="900" dirty="0"/>
          </a:p>
          <a:p>
            <a:pPr marL="0" indent="0" algn="ctr">
              <a:buNone/>
            </a:pPr>
            <a:r>
              <a:rPr lang="en-US" sz="900" dirty="0"/>
              <a:t>ARIZONA (AZ)</a:t>
            </a:r>
          </a:p>
          <a:p>
            <a:pPr marL="0" indent="0" algn="ctr">
              <a:buNone/>
            </a:pPr>
            <a:r>
              <a:rPr lang="en-US" sz="900" dirty="0"/>
              <a:t>CALIFORNIA (CA) MINUS MONTEREY</a:t>
            </a:r>
          </a:p>
          <a:p>
            <a:pPr marL="0" indent="0" algn="ctr">
              <a:buNone/>
            </a:pPr>
            <a:r>
              <a:rPr lang="en-US" sz="900" dirty="0"/>
              <a:t>COLORADO (CO)</a:t>
            </a:r>
          </a:p>
          <a:p>
            <a:pPr marL="0" indent="0" algn="ctr">
              <a:buNone/>
            </a:pPr>
            <a:r>
              <a:rPr lang="en-US" sz="900" dirty="0"/>
              <a:t>NEVADA (NV)</a:t>
            </a:r>
          </a:p>
          <a:p>
            <a:pPr marL="0" indent="0" algn="ctr">
              <a:buNone/>
            </a:pPr>
            <a:r>
              <a:rPr lang="en-US" sz="900" dirty="0"/>
              <a:t>NEW MEXICO (NM)</a:t>
            </a:r>
          </a:p>
          <a:p>
            <a:pPr marL="0" indent="0" algn="ctr">
              <a:buNone/>
            </a:pPr>
            <a:r>
              <a:rPr lang="en-US" sz="900" dirty="0"/>
              <a:t>UTAH (UT)</a:t>
            </a:r>
          </a:p>
          <a:p>
            <a:pPr marL="0" indent="0" algn="ctr">
              <a:buNone/>
            </a:pPr>
            <a:r>
              <a:rPr lang="en-US" sz="900" dirty="0"/>
              <a:t> </a:t>
            </a:r>
          </a:p>
          <a:p>
            <a:pPr marL="0" indent="0" algn="ctr">
              <a:buNone/>
            </a:pPr>
            <a:r>
              <a:rPr lang="en-US" sz="900" b="1" u="sng" dirty="0"/>
              <a:t>WESTPAC</a:t>
            </a:r>
            <a:endParaRPr lang="en-US" sz="900" dirty="0"/>
          </a:p>
          <a:p>
            <a:pPr marL="0" indent="0" algn="ctr">
              <a:buNone/>
            </a:pPr>
            <a:r>
              <a:rPr lang="en-US" sz="900" dirty="0"/>
              <a:t>GUAM</a:t>
            </a:r>
          </a:p>
          <a:p>
            <a:pPr marL="0" indent="0" algn="ctr">
              <a:buNone/>
            </a:pPr>
            <a:r>
              <a:rPr lang="en-US" sz="900" dirty="0" smtClean="0"/>
              <a:t>HAWAII </a:t>
            </a:r>
            <a:r>
              <a:rPr lang="en-US" sz="900" dirty="0"/>
              <a:t>(HI)</a:t>
            </a:r>
          </a:p>
          <a:p>
            <a:pPr marL="0" indent="0" algn="ctr">
              <a:buNone/>
            </a:pPr>
            <a:r>
              <a:rPr lang="en-US" sz="900" dirty="0" smtClean="0"/>
              <a:t>JAPAN</a:t>
            </a:r>
            <a:endParaRPr lang="en-US" sz="900" dirty="0"/>
          </a:p>
          <a:p>
            <a:pPr marL="0" indent="0" algn="ctr">
              <a:buNone/>
            </a:pPr>
            <a:r>
              <a:rPr lang="en-US" sz="900" dirty="0"/>
              <a:t>KOREA</a:t>
            </a:r>
          </a:p>
          <a:p>
            <a:pPr marL="0" indent="0" algn="ctr">
              <a:buNone/>
            </a:pPr>
            <a:r>
              <a:rPr lang="en-US" sz="900" dirty="0"/>
              <a:t> </a:t>
            </a:r>
          </a:p>
        </p:txBody>
      </p:sp>
      <p:cxnSp>
        <p:nvCxnSpPr>
          <p:cNvPr id="103" name="Straight Connector 102"/>
          <p:cNvCxnSpPr/>
          <p:nvPr/>
        </p:nvCxnSpPr>
        <p:spPr>
          <a:xfrm>
            <a:off x="951710" y="505991"/>
            <a:ext cx="8192290" cy="0"/>
          </a:xfrm>
          <a:prstGeom prst="line">
            <a:avLst/>
          </a:prstGeom>
          <a:ln w="2857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p:cNvCxnSpPr/>
          <p:nvPr/>
        </p:nvCxnSpPr>
        <p:spPr>
          <a:xfrm>
            <a:off x="942866" y="562641"/>
            <a:ext cx="819229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pic>
        <p:nvPicPr>
          <p:cNvPr id="105" name="Picture 2" descr="\\special\tjmckeon$\MyDocs\My Pictures\HR Sea;.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05" y="0"/>
            <a:ext cx="1190297" cy="1011981"/>
          </a:xfrm>
          <a:prstGeom prst="rect">
            <a:avLst/>
          </a:prstGeom>
          <a:noFill/>
          <a:extLst>
            <a:ext uri="{909E8E84-426E-40DD-AFC4-6F175D3DCCD1}">
              <a14:hiddenFill xmlns:a14="http://schemas.microsoft.com/office/drawing/2010/main">
                <a:solidFill>
                  <a:srgbClr val="FFFFFF"/>
                </a:solidFill>
              </a14:hiddenFill>
            </a:ext>
          </a:extLst>
        </p:spPr>
      </p:pic>
      <p:sp>
        <p:nvSpPr>
          <p:cNvPr id="106" name="TextBox 105"/>
          <p:cNvSpPr txBox="1"/>
          <p:nvPr/>
        </p:nvSpPr>
        <p:spPr>
          <a:xfrm>
            <a:off x="2266250" y="140002"/>
            <a:ext cx="5069721" cy="369332"/>
          </a:xfrm>
          <a:prstGeom prst="rect">
            <a:avLst/>
          </a:prstGeom>
          <a:noFill/>
        </p:spPr>
        <p:txBody>
          <a:bodyPr wrap="none" rtlCol="0">
            <a:spAutoFit/>
          </a:bodyPr>
          <a:lstStyle/>
          <a:p>
            <a:r>
              <a:rPr lang="en-US" dirty="0" smtClean="0"/>
              <a:t>Human Resources Regions by Geographical Location</a:t>
            </a:r>
            <a:endParaRPr lang="en-US" dirty="0"/>
          </a:p>
        </p:txBody>
      </p:sp>
      <p:sp>
        <p:nvSpPr>
          <p:cNvPr id="109" name="TextBox 108"/>
          <p:cNvSpPr txBox="1"/>
          <p:nvPr/>
        </p:nvSpPr>
        <p:spPr>
          <a:xfrm>
            <a:off x="457245" y="5714975"/>
            <a:ext cx="8229510" cy="646331"/>
          </a:xfrm>
          <a:prstGeom prst="rect">
            <a:avLst/>
          </a:prstGeom>
          <a:noFill/>
        </p:spPr>
        <p:txBody>
          <a:bodyPr wrap="square" rtlCol="0">
            <a:spAutoFit/>
          </a:bodyPr>
          <a:lstStyle/>
          <a:p>
            <a:pPr algn="ctr"/>
            <a:r>
              <a:rPr lang="en-US" sz="1200" dirty="0"/>
              <a:t>*If it is required to assign a 1205 to one specific region, they are primarily considered to belong to the region containing their Training UIC.  That said, 1205s are encouraged to request to be included in distro lists for Regions they live or work in, and Region Captains are encouraged to include all who ask</a:t>
            </a:r>
            <a:r>
              <a:rPr lang="en-US" sz="1200" dirty="0" smtClean="0"/>
              <a:t>.</a:t>
            </a:r>
            <a:endParaRPr lang="en-US" sz="1200" dirty="0"/>
          </a:p>
        </p:txBody>
      </p:sp>
    </p:spTree>
    <p:extLst>
      <p:ext uri="{BB962C8B-B14F-4D97-AF65-F5344CB8AC3E}">
        <p14:creationId xmlns:p14="http://schemas.microsoft.com/office/powerpoint/2010/main" val="28339611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B46D83D99DF904980E557EE6169BFA9" ma:contentTypeVersion="1" ma:contentTypeDescription="Create a new document." ma:contentTypeScope="" ma:versionID="7d85843e3877fc63affe751553b1a4ca">
  <xsd:schema xmlns:xsd="http://www.w3.org/2001/XMLSchema" xmlns:xs="http://www.w3.org/2001/XMLSchema" xmlns:p="http://schemas.microsoft.com/office/2006/metadata/properties" xmlns:ns1="http://schemas.microsoft.com/sharepoint/v3" targetNamespace="http://schemas.microsoft.com/office/2006/metadata/properties" ma:root="true" ma:fieldsID="9147672f519ff068fcc2e89ecfa915e0"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internalName="PublishingStartDate">
      <xsd:simpleType>
        <xsd:restriction base="dms:Unknown"/>
      </xsd:simpleType>
    </xsd:element>
    <xsd:element name="PublishingExpirationDate" ma:index="9" nillable="true" ma:displayName="Scheduling End Date" ma:description=""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documentManagement>
    <PublishingExpirationDate xmlns="http://schemas.microsoft.com/sharepoint/v3" xsi:nil="true"/>
    <PublishingStartDate xmlns="http://schemas.microsoft.com/sharepoint/v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documentManagement>
    <PublishingExpirationDate xmlns="http://schemas.microsoft.com/sharepoint/v3" xsi:nil="true"/>
    <PublishingStartDate xmlns="http://schemas.microsoft.com/sharepoint/v3" xsi:nil="true"/>
    <_dlc_DocId xmlns="10f1aa0a-179b-49cb-8a72-3a924897e106">STHYQZMEZ5WQ-1408079588-217</_dlc_DocId>
    <_dlc_DocIdUrl xmlns="10f1aa0a-179b-49cb-8a72-3a924897e106">
      <Url>http://open-web-1b-z1/bupers-npc/officer/Detailing/rlstaffcorps/HR/_layouts/DocIdRedir.aspx?ID=STHYQZMEZ5WQ-1408079588-217</Url>
      <Description>STHYQZMEZ5WQ-1408079588-217</Description>
    </_dlc_DocIdUrl>
  </documentManagement>
</p:properties>
</file>

<file path=customXml/itemProps1.xml><?xml version="1.0" encoding="utf-8"?>
<ds:datastoreItem xmlns:ds="http://schemas.openxmlformats.org/officeDocument/2006/customXml" ds:itemID="{6E49016C-96FC-4EEB-89BE-18AE15A79A33}"/>
</file>

<file path=customXml/itemProps2.xml><?xml version="1.0" encoding="utf-8"?>
<ds:datastoreItem xmlns:ds="http://schemas.openxmlformats.org/officeDocument/2006/customXml" ds:itemID="{4713D3E3-1AF9-40DE-BC5D-43FA43BF87A3}"/>
</file>

<file path=customXml/itemProps3.xml><?xml version="1.0" encoding="utf-8"?>
<ds:datastoreItem xmlns:ds="http://schemas.openxmlformats.org/officeDocument/2006/customXml" ds:itemID="{27A3817B-CD25-433F-89C0-65CC3811E73B}"/>
</file>

<file path=customXml/itemProps4.xml><?xml version="1.0" encoding="utf-8"?>
<ds:datastoreItem xmlns:ds="http://schemas.openxmlformats.org/officeDocument/2006/customXml" ds:itemID="{4713D3E3-1AF9-40DE-BC5D-43FA43BF87A3}">
  <ds:schemaRefs>
    <ds:schemaRef ds:uri="http://schemas.microsoft.com/office/infopath/2007/PartnerControls"/>
    <ds:schemaRef ds:uri="http://purl.org/dc/elements/1.1/"/>
    <ds:schemaRef ds:uri="http://schemas.microsoft.com/office/2006/metadata/properties"/>
    <ds:schemaRef ds:uri="http://schemas.microsoft.com/sharepoint/v3"/>
    <ds:schemaRef ds:uri="http://purl.org/dc/terms/"/>
    <ds:schemaRef ds:uri="http://schemas.openxmlformats.org/package/2006/metadata/core-properties"/>
    <ds:schemaRef ds:uri="http://schemas.microsoft.com/office/2006/documentManagement/types"/>
    <ds:schemaRef ds:uri="10f1aa0a-179b-49cb-8a72-3a924897e106"/>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465</TotalTime>
  <Words>128</Words>
  <Application>Microsoft Office PowerPoint</Application>
  <PresentationFormat>On-screen Show (4:3)</PresentationFormat>
  <Paragraphs>114</Paragraphs>
  <Slides>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Calibri</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Sunshine</dc:creator>
  <cp:lastModifiedBy>Richard, Roberta J CIV NPC, Pers-4421/4414</cp:lastModifiedBy>
  <cp:revision>19</cp:revision>
  <dcterms:created xsi:type="dcterms:W3CDTF">2014-06-09T19:18:44Z</dcterms:created>
  <dcterms:modified xsi:type="dcterms:W3CDTF">2019-02-26T14:41:38Z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0x0101009B46D83D99DF904980E557EE6169BFA9</vt:lpwstr>
  </property>
  <property fmtid="{D5CDD505-2E9C-101B-9397-08002B2CF9AE}" pid="3" name="Order">
    <vt:r8>21700</vt:r8>
  </property>
  <property fmtid="{D5CDD505-2E9C-101B-9397-08002B2CF9AE}" pid="4" name="_dlc_DocIdItemGuid">
    <vt:lpwstr>e8e666c1-6ada-402e-ad58-ca8de2dd924f</vt:lpwstr>
  </property>
  <property fmtid="{D5CDD505-2E9C-101B-9397-08002B2CF9AE}" pid="5" name="xd_Signature">
    <vt:bool>false</vt:bool>
  </property>
  <property fmtid="{D5CDD505-2E9C-101B-9397-08002B2CF9AE}" pid="6" name="xd_ProgID">
    <vt:lpwstr/>
  </property>
  <property fmtid="{D5CDD505-2E9C-101B-9397-08002B2CF9AE}" pid="7" name="_SourceUrl">
    <vt:lpwstr/>
  </property>
  <property fmtid="{D5CDD505-2E9C-101B-9397-08002B2CF9AE}" pid="8" name="_SharedFileIndex">
    <vt:lpwstr/>
  </property>
  <property fmtid="{D5CDD505-2E9C-101B-9397-08002B2CF9AE}" pid="9" name="TemplateUrl">
    <vt:lpwstr/>
  </property>
</Properties>
</file>