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Lst>
  <p:notesMasterIdLst>
    <p:notesMasterId r:id="rId8"/>
  </p:notesMasterIdLst>
  <p:handoutMasterIdLst>
    <p:handoutMasterId r:id="rId9"/>
  </p:handoutMasterIdLst>
  <p:sldIdLst>
    <p:sldId id="300" r:id="rId3"/>
    <p:sldId id="302" r:id="rId4"/>
    <p:sldId id="301" r:id="rId5"/>
    <p:sldId id="303" r:id="rId6"/>
    <p:sldId id="304" r:id="rId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very, Jeffrey B CDR BUPERS 3, EOD OCM" initials="LJBCB3EO" lastIdx="8" clrIdx="0">
    <p:extLst>
      <p:ext uri="{19B8F6BF-5375-455C-9EA6-DF929625EA0E}">
        <p15:presenceInfo xmlns:p15="http://schemas.microsoft.com/office/powerpoint/2012/main" userId="S-1-5-21-1801674531-2146617017-725345543-48355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91961" autoAdjust="0"/>
  </p:normalViewPr>
  <p:slideViewPr>
    <p:cSldViewPr>
      <p:cViewPr varScale="1">
        <p:scale>
          <a:sx n="102" d="100"/>
          <a:sy n="102" d="100"/>
        </p:scale>
        <p:origin x="252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30" tIns="45716" rIns="91430" bIns="45716"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30" tIns="45716" rIns="91430" bIns="45716" rtlCol="0"/>
          <a:lstStyle>
            <a:lvl1pPr algn="r">
              <a:defRPr sz="1200"/>
            </a:lvl1pPr>
          </a:lstStyle>
          <a:p>
            <a:fld id="{DD3ED753-6212-4B76-A27A-0336F2FC51DB}" type="datetimeFigureOut">
              <a:rPr lang="en-US" smtClean="0"/>
              <a:t>8/21/2024</a:t>
            </a:fld>
            <a:endParaRPr lang="en-US"/>
          </a:p>
        </p:txBody>
      </p:sp>
      <p:sp>
        <p:nvSpPr>
          <p:cNvPr id="4" name="Footer Placeholder 3"/>
          <p:cNvSpPr>
            <a:spLocks noGrp="1"/>
          </p:cNvSpPr>
          <p:nvPr>
            <p:ph type="ftr" sz="quarter" idx="2"/>
          </p:nvPr>
        </p:nvSpPr>
        <p:spPr>
          <a:xfrm>
            <a:off x="1" y="8829676"/>
            <a:ext cx="3038475" cy="465138"/>
          </a:xfrm>
          <a:prstGeom prst="rect">
            <a:avLst/>
          </a:prstGeom>
        </p:spPr>
        <p:txBody>
          <a:bodyPr vert="horz" lIns="91430" tIns="45716" rIns="91430"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lIns="91430" tIns="45716" rIns="91430" bIns="45716" rtlCol="0" anchor="b"/>
          <a:lstStyle>
            <a:lvl1pPr algn="r">
              <a:defRPr sz="1200"/>
            </a:lvl1pPr>
          </a:lstStyle>
          <a:p>
            <a:fld id="{68C09C2C-D691-430B-8791-635EC0BA30E9}" type="slidenum">
              <a:rPr lang="en-US" smtClean="0"/>
              <a:t>‹#›</a:t>
            </a:fld>
            <a:endParaRPr lang="en-US"/>
          </a:p>
        </p:txBody>
      </p:sp>
    </p:spTree>
    <p:extLst>
      <p:ext uri="{BB962C8B-B14F-4D97-AF65-F5344CB8AC3E}">
        <p14:creationId xmlns:p14="http://schemas.microsoft.com/office/powerpoint/2010/main" val="255610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8" tIns="46584" rIns="93168" bIns="46584"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8" tIns="46584" rIns="93168" bIns="46584" rtlCol="0"/>
          <a:lstStyle>
            <a:lvl1pPr algn="r">
              <a:defRPr sz="1200"/>
            </a:lvl1pPr>
          </a:lstStyle>
          <a:p>
            <a:fld id="{8ADDADB8-5C09-4DF7-8D70-D86C6F9EFA89}" type="datetimeFigureOut">
              <a:rPr lang="en-US" smtClean="0"/>
              <a:t>8/21/2024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8" tIns="46584" rIns="93168" bIns="46584"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8" tIns="46584" rIns="93168"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68" tIns="46584" rIns="93168"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68" tIns="46584" rIns="93168" bIns="46584" rtlCol="0" anchor="b"/>
          <a:lstStyle>
            <a:lvl1pPr algn="r">
              <a:defRPr sz="1200"/>
            </a:lvl1pPr>
          </a:lstStyle>
          <a:p>
            <a:fld id="{1FB1169B-1370-443A-A593-F622962F68EA}" type="slidenum">
              <a:rPr lang="en-US" smtClean="0"/>
              <a:t>‹#›</a:t>
            </a:fld>
            <a:endParaRPr lang="en-US"/>
          </a:p>
        </p:txBody>
      </p:sp>
    </p:spTree>
    <p:extLst>
      <p:ext uri="{BB962C8B-B14F-4D97-AF65-F5344CB8AC3E}">
        <p14:creationId xmlns:p14="http://schemas.microsoft.com/office/powerpoint/2010/main" val="3043732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46" indent="0" algn="ctr">
              <a:buNone/>
              <a:defRPr/>
            </a:lvl2pPr>
            <a:lvl3pPr marL="914293" indent="0" algn="ctr">
              <a:buNone/>
              <a:defRPr/>
            </a:lvl3pPr>
            <a:lvl4pPr marL="1371440" indent="0" algn="ctr">
              <a:buNone/>
              <a:defRPr/>
            </a:lvl4pPr>
            <a:lvl5pPr marL="1828586" indent="0" algn="ctr">
              <a:buNone/>
              <a:defRPr/>
            </a:lvl5pPr>
            <a:lvl6pPr marL="2285733" indent="0" algn="ctr">
              <a:buNone/>
              <a:defRPr/>
            </a:lvl6pPr>
            <a:lvl7pPr marL="2742879" indent="0" algn="ctr">
              <a:buNone/>
              <a:defRPr/>
            </a:lvl7pPr>
            <a:lvl8pPr marL="3200026" indent="0" algn="ctr">
              <a:buNone/>
              <a:defRPr/>
            </a:lvl8pPr>
            <a:lvl9pPr marL="3657172" indent="0" algn="ctr">
              <a:buNone/>
              <a:defRPr/>
            </a:lvl9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endParaRPr lang="en-US" dirty="0">
              <a:solidFill>
                <a:prstClr val="black"/>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p:txBody>
          <a:bodyPr/>
          <a:lstStyle>
            <a:lvl1pPr>
              <a:defRPr/>
            </a:lvl1pPr>
          </a:lstStyle>
          <a:p>
            <a:pPr>
              <a:defRPr/>
            </a:pPr>
            <a:fld id="{959BD139-92AF-4E38-94A9-13C4648C627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257193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545B65-3702-4A01-984B-1583D152970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689866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8B4B56-498C-49E8-BB56-72796FD6C78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693876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2DFCA7-DA4B-4CE1-92F0-50F9828CECF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917143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E5D0884-429E-4CE7-8B4B-58DF1239C3B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112536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5"/>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DB7824-85EC-454E-8F13-4EF4CCFB7F3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54963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203370" y="3"/>
            <a:ext cx="7940633" cy="596735"/>
          </a:xfrm>
        </p:spPr>
        <p:txBody>
          <a:bodyPr/>
          <a:lstStyle/>
          <a:p>
            <a:r>
              <a:rPr lang="en-US"/>
              <a:t>Click to edit Master title style</a:t>
            </a:r>
          </a:p>
        </p:txBody>
      </p:sp>
      <p:sp>
        <p:nvSpPr>
          <p:cNvPr id="3" name="SmartArt Placeholder 2"/>
          <p:cNvSpPr>
            <a:spLocks noGrp="1"/>
          </p:cNvSpPr>
          <p:nvPr>
            <p:ph type="dgm" idx="1"/>
          </p:nvPr>
        </p:nvSpPr>
        <p:spPr>
          <a:xfrm>
            <a:off x="174633" y="1427168"/>
            <a:ext cx="8969375" cy="5051425"/>
          </a:xfrm>
        </p:spPr>
        <p:txBody>
          <a:bodyPr/>
          <a:lstStyle/>
          <a:p>
            <a:pPr lvl="0"/>
            <a:endParaRPr lang="en-US" noProof="0" dirty="0"/>
          </a:p>
        </p:txBody>
      </p:sp>
      <p:sp>
        <p:nvSpPr>
          <p:cNvPr id="4" name="Rectangle 34"/>
          <p:cNvSpPr>
            <a:spLocks noGrp="1" noChangeArrowheads="1"/>
          </p:cNvSpPr>
          <p:nvPr>
            <p:ph type="ftr" sz="quarter" idx="10"/>
          </p:nvPr>
        </p:nvSpPr>
        <p:spPr>
          <a:xfrm>
            <a:off x="8582025" y="6510338"/>
            <a:ext cx="533400" cy="323850"/>
          </a:xfrm>
        </p:spPr>
        <p:txBody>
          <a:bodyPr/>
          <a:lstStyle>
            <a:lvl1pPr>
              <a:defRPr>
                <a:solidFill>
                  <a:srgbClr val="0000CC"/>
                </a:solidFill>
              </a:defRPr>
            </a:lvl1pPr>
          </a:lstStyle>
          <a:p>
            <a:pPr>
              <a:defRPr/>
            </a:pPr>
            <a:endParaRPr lang="en-US" dirty="0"/>
          </a:p>
        </p:txBody>
      </p:sp>
    </p:spTree>
    <p:extLst>
      <p:ext uri="{BB962C8B-B14F-4D97-AF65-F5344CB8AC3E}">
        <p14:creationId xmlns:p14="http://schemas.microsoft.com/office/powerpoint/2010/main" val="3325504290"/>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Line 7"/>
          <p:cNvSpPr>
            <a:spLocks noChangeShapeType="1"/>
          </p:cNvSpPr>
          <p:nvPr/>
        </p:nvSpPr>
        <p:spPr bwMode="auto">
          <a:xfrm>
            <a:off x="609600" y="661060"/>
            <a:ext cx="8534400" cy="0"/>
          </a:xfrm>
          <a:prstGeom prst="line">
            <a:avLst/>
          </a:prstGeom>
          <a:noFill/>
          <a:ln w="31750">
            <a:solidFill>
              <a:srgbClr val="000080"/>
            </a:solidFill>
            <a:round/>
            <a:headEnd/>
            <a:tailEnd/>
          </a:ln>
          <a:effectLst/>
        </p:spPr>
        <p:txBody>
          <a:bodyPr lIns="91429" tIns="45714" rIns="91429" bIns="45714"/>
          <a:lstStyle/>
          <a:p>
            <a:pPr fontAlgn="base">
              <a:spcBef>
                <a:spcPct val="0"/>
              </a:spcBef>
              <a:spcAft>
                <a:spcPct val="0"/>
              </a:spcAft>
              <a:defRPr/>
            </a:pPr>
            <a:endParaRPr lang="en-US" sz="1700" dirty="0">
              <a:solidFill>
                <a:srgbClr val="0000CC"/>
              </a:solidFill>
            </a:endParaRPr>
          </a:p>
        </p:txBody>
      </p:sp>
      <p:sp>
        <p:nvSpPr>
          <p:cNvPr id="6" name="Line 8"/>
          <p:cNvSpPr>
            <a:spLocks noChangeShapeType="1"/>
          </p:cNvSpPr>
          <p:nvPr/>
        </p:nvSpPr>
        <p:spPr bwMode="auto">
          <a:xfrm>
            <a:off x="457200" y="705362"/>
            <a:ext cx="8686800" cy="0"/>
          </a:xfrm>
          <a:prstGeom prst="line">
            <a:avLst/>
          </a:prstGeom>
          <a:noFill/>
          <a:ln w="31750">
            <a:solidFill>
              <a:srgbClr val="FF0000"/>
            </a:solidFill>
            <a:round/>
            <a:headEnd/>
            <a:tailEnd/>
          </a:ln>
          <a:effectLst/>
        </p:spPr>
        <p:txBody>
          <a:bodyPr lIns="91429" tIns="45714" rIns="91429" bIns="45714"/>
          <a:lstStyle/>
          <a:p>
            <a:pPr fontAlgn="base">
              <a:spcBef>
                <a:spcPct val="0"/>
              </a:spcBef>
              <a:spcAft>
                <a:spcPct val="0"/>
              </a:spcAft>
              <a:defRPr/>
            </a:pPr>
            <a:endParaRPr lang="en-US" sz="1700" dirty="0">
              <a:solidFill>
                <a:srgbClr val="0000CC"/>
              </a:solidFill>
            </a:endParaRPr>
          </a:p>
        </p:txBody>
      </p:sp>
      <p:grpSp>
        <p:nvGrpSpPr>
          <p:cNvPr id="8" name="Group 18"/>
          <p:cNvGrpSpPr>
            <a:grpSpLocks/>
          </p:cNvGrpSpPr>
          <p:nvPr userDrawn="1"/>
        </p:nvGrpSpPr>
        <p:grpSpPr bwMode="auto">
          <a:xfrm>
            <a:off x="0" y="6619861"/>
            <a:ext cx="9144000" cy="300812"/>
            <a:chOff x="152400" y="6770174"/>
            <a:chExt cx="9143247" cy="301023"/>
          </a:xfrm>
        </p:grpSpPr>
        <p:sp>
          <p:nvSpPr>
            <p:cNvPr id="9" name="Rectangle 14"/>
            <p:cNvSpPr txBox="1">
              <a:spLocks noChangeArrowheads="1"/>
            </p:cNvSpPr>
            <p:nvPr userDrawn="1"/>
          </p:nvSpPr>
          <p:spPr>
            <a:xfrm>
              <a:off x="8854358" y="6801946"/>
              <a:ext cx="441289" cy="208109"/>
            </a:xfrm>
            <a:prstGeom prst="rect">
              <a:avLst/>
            </a:prstGeom>
            <a:ln/>
          </p:spPr>
          <p:txBody>
            <a:bodyPr anchor="ctr"/>
            <a:lstStyle>
              <a:lvl1pPr algn="r">
                <a:defRPr sz="1200">
                  <a:cs typeface="+mn-cs"/>
                </a:defRPr>
              </a:lvl1pPr>
            </a:lstStyle>
            <a:p>
              <a:pPr fontAlgn="base">
                <a:spcBef>
                  <a:spcPct val="0"/>
                </a:spcBef>
                <a:spcAft>
                  <a:spcPct val="0"/>
                </a:spcAft>
                <a:defRPr/>
              </a:pPr>
              <a:fld id="{4A2419F6-55FF-4F5D-99B6-DB26D08203BA}" type="slidenum">
                <a:rPr lang="en-US" smtClean="0">
                  <a:solidFill>
                    <a:srgbClr val="0000CC"/>
                  </a:solidFill>
                </a:rPr>
                <a:pPr fontAlgn="base">
                  <a:spcBef>
                    <a:spcPct val="0"/>
                  </a:spcBef>
                  <a:spcAft>
                    <a:spcPct val="0"/>
                  </a:spcAft>
                  <a:defRPr/>
                </a:pPr>
                <a:t>‹#›</a:t>
              </a:fld>
              <a:endParaRPr lang="en-US" dirty="0">
                <a:solidFill>
                  <a:srgbClr val="0000CC"/>
                </a:solidFill>
              </a:endParaRPr>
            </a:p>
          </p:txBody>
        </p:sp>
        <p:sp>
          <p:nvSpPr>
            <p:cNvPr id="10" name="Text Box 10"/>
            <p:cNvSpPr txBox="1">
              <a:spLocks noChangeArrowheads="1"/>
            </p:cNvSpPr>
            <p:nvPr userDrawn="1"/>
          </p:nvSpPr>
          <p:spPr bwMode="auto">
            <a:xfrm>
              <a:off x="152400" y="6794004"/>
              <a:ext cx="1090524" cy="277193"/>
            </a:xfrm>
            <a:prstGeom prst="rect">
              <a:avLst/>
            </a:prstGeom>
            <a:noFill/>
            <a:ln w="9525">
              <a:noFill/>
              <a:miter lim="800000"/>
              <a:headEnd/>
              <a:tailEnd/>
            </a:ln>
            <a:effectLst/>
          </p:spPr>
          <p:txBody>
            <a:bodyPr>
              <a:spAutoFit/>
            </a:bodyPr>
            <a:lstStyle/>
            <a:p>
              <a:pPr fontAlgn="base">
                <a:spcBef>
                  <a:spcPct val="0"/>
                </a:spcBef>
                <a:spcAft>
                  <a:spcPct val="0"/>
                </a:spcAft>
                <a:defRPr/>
              </a:pPr>
              <a:r>
                <a:rPr lang="en-US" sz="1200" dirty="0">
                  <a:solidFill>
                    <a:srgbClr val="00CC00"/>
                  </a:solidFill>
                  <a:cs typeface="Times New Roman" pitchFamily="18" charset="0"/>
                </a:rPr>
                <a:t>Unclassified</a:t>
              </a:r>
            </a:p>
          </p:txBody>
        </p:sp>
        <p:sp>
          <p:nvSpPr>
            <p:cNvPr id="11" name="Footer Placeholder 43"/>
            <p:cNvSpPr txBox="1">
              <a:spLocks/>
            </p:cNvSpPr>
            <p:nvPr userDrawn="1"/>
          </p:nvSpPr>
          <p:spPr>
            <a:xfrm>
              <a:off x="3787476" y="6770174"/>
              <a:ext cx="1874684" cy="230350"/>
            </a:xfrm>
            <a:prstGeom prst="rect">
              <a:avLst/>
            </a:prstGeom>
          </p:spPr>
          <p:txBody>
            <a:bodyPr/>
            <a:lstStyle/>
            <a:p>
              <a:pPr algn="ctr" fontAlgn="base">
                <a:spcBef>
                  <a:spcPct val="0"/>
                </a:spcBef>
                <a:spcAft>
                  <a:spcPct val="0"/>
                </a:spcAft>
                <a:defRPr/>
              </a:pPr>
              <a:r>
                <a:rPr lang="en-US" sz="1200" dirty="0">
                  <a:solidFill>
                    <a:srgbClr val="0000CC"/>
                  </a:solidFill>
                </a:rPr>
                <a:t>For Official Use Only</a:t>
              </a:r>
            </a:p>
          </p:txBody>
        </p:sp>
      </p:grpSp>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p:nvPr>
        </p:nvSpPr>
        <p:spPr>
          <a:xfrm>
            <a:off x="538481" y="1290321"/>
            <a:ext cx="8066723" cy="5034280"/>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35408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346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Tab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821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Tabl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1213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2400" b="1" i="1">
                <a:solidFill>
                  <a:srgbClr val="000066"/>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8D696F-5E1B-4188-AB2A-9DB7E4C15DD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183423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Tab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158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vl1pPr>
          </a:lstStyle>
          <a:p>
            <a:r>
              <a:rPr lang="en-US"/>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fld id="{EAD3DEEE-155C-4BAE-BB47-B762F23BE0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49257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ckup">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404AB8AB-3EBC-43BA-8934-64629AF21890}" type="slidenum">
              <a:rPr lang="en-US" smtClean="0"/>
              <a:pPr>
                <a:defRPr/>
              </a:pPr>
              <a:t>‹#›</a:t>
            </a:fld>
            <a:endParaRPr lang="en-US"/>
          </a:p>
        </p:txBody>
      </p:sp>
    </p:spTree>
    <p:extLst>
      <p:ext uri="{BB962C8B-B14F-4D97-AF65-F5344CB8AC3E}">
        <p14:creationId xmlns:p14="http://schemas.microsoft.com/office/powerpoint/2010/main" val="34468482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Content, and 2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91536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OPNAV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235586"/>
            <a:ext cx="6400800" cy="1600200"/>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424" y="1567293"/>
            <a:ext cx="2359152" cy="2359152"/>
          </a:xfrm>
          <a:prstGeom prst="rect">
            <a:avLst/>
          </a:prstGeom>
        </p:spPr>
      </p:pic>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800994467"/>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CNP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235586"/>
            <a:ext cx="6400800" cy="1600200"/>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2424" y="1567293"/>
            <a:ext cx="2359152" cy="2359152"/>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1644915575"/>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NETC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235586"/>
            <a:ext cx="6400800" cy="1564519"/>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92424" y="1552593"/>
            <a:ext cx="2359152" cy="235915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1002984930"/>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NPC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235586"/>
            <a:ext cx="6400800" cy="1564519"/>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2424" y="1540049"/>
            <a:ext cx="2382075" cy="2369796"/>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2256706321"/>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NRC_Title Slide">
    <p:spTree>
      <p:nvGrpSpPr>
        <p:cNvPr id="1" name=""/>
        <p:cNvGrpSpPr/>
        <p:nvPr/>
      </p:nvGrpSpPr>
      <p:grpSpPr>
        <a:xfrm>
          <a:off x="0" y="0"/>
          <a:ext cx="0" cy="0"/>
          <a:chOff x="0" y="0"/>
          <a:chExt cx="0" cy="0"/>
        </a:xfrm>
      </p:grpSpPr>
      <p:pic>
        <p:nvPicPr>
          <p:cNvPr id="16" name="Picture 15" descr="cnrc-emblem-2-inch"/>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308809" y="1468978"/>
            <a:ext cx="2526382" cy="2526382"/>
          </a:xfrm>
          <a:prstGeom prst="rect">
            <a:avLst/>
          </a:prstGeom>
          <a:noFill/>
          <a:ln w="9525">
            <a:noFill/>
            <a:miter lim="800000"/>
            <a:headEnd/>
            <a:tailEnd/>
          </a:ln>
        </p:spPr>
      </p:pic>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235586"/>
            <a:ext cx="6400800" cy="1564519"/>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425003437"/>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NSTC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235586"/>
            <a:ext cx="6400800" cy="1564519"/>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4333" y="1307027"/>
            <a:ext cx="2178792" cy="2819304"/>
          </a:xfrm>
          <a:prstGeom prst="rect">
            <a:avLst/>
          </a:prstGeom>
        </p:spPr>
      </p:pic>
    </p:spTree>
    <p:extLst>
      <p:ext uri="{BB962C8B-B14F-4D97-AF65-F5344CB8AC3E}">
        <p14:creationId xmlns:p14="http://schemas.microsoft.com/office/powerpoint/2010/main" val="4172525230"/>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6A5261-16D7-47D6-9447-E872E11D1A5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334425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777240"/>
          </a:xfrm>
          <a:prstGeom prst="rect">
            <a:avLst/>
          </a:prstGeom>
        </p:spPr>
        <p:txBody>
          <a:bodyPr rIns="0" anchor="ctr"/>
          <a:lstStyle>
            <a:lvl1pPr algn="r">
              <a:defRPr sz="32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8600" y="1295400"/>
            <a:ext cx="8686800" cy="4779962"/>
          </a:xfrm>
          <a:prstGeom prst="rect">
            <a:avLst/>
          </a:prstGeom>
        </p:spPr>
        <p:txBody>
          <a:bodyPr lIns="0" tIns="0" rIns="0" bIns="0"/>
          <a:lstStyle>
            <a:lvl1pPr marL="228600" indent="-228600">
              <a:buFont typeface="Wingdings" panose="05000000000000000000" pitchFamily="2" charset="2"/>
              <a:buChar char="§"/>
              <a:defRPr sz="2000" b="1">
                <a:latin typeface="Arial" panose="020B0604020202020204" pitchFamily="34" charset="0"/>
                <a:cs typeface="Arial" panose="020B0604020202020204" pitchFamily="34" charset="0"/>
              </a:defRPr>
            </a:lvl1pPr>
            <a:lvl2pPr marL="457200" indent="-228600">
              <a:buFont typeface="Arial" panose="020B0604020202020204" pitchFamily="34" charset="0"/>
              <a:buChar char="•"/>
              <a:defRPr sz="1800">
                <a:latin typeface="Arial" panose="020B0604020202020204" pitchFamily="34" charset="0"/>
                <a:cs typeface="Arial" panose="020B0604020202020204" pitchFamily="34" charset="0"/>
              </a:defRPr>
            </a:lvl2pPr>
            <a:lvl3pPr marL="804863" indent="-228600">
              <a:buFont typeface="Arial" panose="020B0604020202020204" pitchFamily="34" charset="0"/>
              <a:buChar char="̶"/>
              <a:defRPr sz="1600">
                <a:latin typeface="Arial" panose="020B0604020202020204" pitchFamily="34" charset="0"/>
                <a:cs typeface="Arial" panose="020B0604020202020204" pitchFamily="34" charset="0"/>
              </a:defRPr>
            </a:lvl3pPr>
            <a:lvl4pPr marL="1033463" indent="-228600">
              <a:buFont typeface="Wingdings" panose="05000000000000000000" pitchFamily="2" charset="2"/>
              <a:buChar char="§"/>
              <a:defRPr sz="1400">
                <a:latin typeface="Arial" panose="020B0604020202020204" pitchFamily="34" charset="0"/>
                <a:cs typeface="Arial" panose="020B0604020202020204" pitchFamily="34" charset="0"/>
              </a:defRPr>
            </a:lvl4pPr>
            <a:lvl5pPr marL="1262063" indent="-228600">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1000"/>
            </a:lvl1pPr>
          </a:lstStyle>
          <a:p>
            <a:fld id="{404AB8AB-3EBC-43BA-8934-64629AF21890}" type="slidenum">
              <a:rPr lang="en-US" smtClean="0">
                <a:solidFill>
                  <a:prstClr val="black"/>
                </a:solidFill>
              </a:rPr>
              <a:pPr/>
              <a:t>‹#›</a:t>
            </a:fld>
            <a:endParaRPr lang="en-US" dirty="0">
              <a:solidFill>
                <a:prstClr val="black"/>
              </a:solidFill>
            </a:endParaRPr>
          </a:p>
        </p:txBody>
      </p:sp>
      <p:pic>
        <p:nvPicPr>
          <p:cNvPr id="14" name="Picture 13"/>
          <p:cNvPicPr>
            <a:picLocks noChangeAspect="1"/>
          </p:cNvPicPr>
          <p:nvPr userDrawn="1"/>
        </p:nvPicPr>
        <p:blipFill>
          <a:blip r:embed="rId2"/>
          <a:stretch>
            <a:fillRect/>
          </a:stretch>
        </p:blipFill>
        <p:spPr>
          <a:xfrm>
            <a:off x="227567" y="236615"/>
            <a:ext cx="777240" cy="777240"/>
          </a:xfrm>
          <a:prstGeom prst="rect">
            <a:avLst/>
          </a:prstGeom>
        </p:spPr>
      </p:pic>
    </p:spTree>
    <p:extLst>
      <p:ext uri="{BB962C8B-B14F-4D97-AF65-F5344CB8AC3E}">
        <p14:creationId xmlns:p14="http://schemas.microsoft.com/office/powerpoint/2010/main" val="1220885049"/>
      </p:ext>
    </p:extLst>
  </p:cSld>
  <p:clrMapOvr>
    <a:masterClrMapping/>
  </p:clrMapOvr>
  <p:extLst>
    <p:ext uri="{DCECCB84-F9BA-43D5-87BE-67443E8EF086}">
      <p15:sldGuideLst xmlns:p15="http://schemas.microsoft.com/office/powerpoint/2012/main">
        <p15:guide id="1" pos="2880">
          <p15:clr>
            <a:srgbClr val="FBAE40"/>
          </p15:clr>
        </p15:guide>
        <p15:guide id="2" orient="horz" pos="81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mper Sticker">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777240"/>
          </a:xfrm>
          <a:prstGeom prst="rect">
            <a:avLst/>
          </a:prstGeom>
        </p:spPr>
        <p:txBody>
          <a:bodyPr rIns="0" anchor="ctr"/>
          <a:lstStyle>
            <a:lvl1pPr algn="r">
              <a:defRPr sz="3200" b="1" i="0">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8600" y="1295400"/>
            <a:ext cx="8686800" cy="4779962"/>
          </a:xfrm>
          <a:prstGeom prst="rect">
            <a:avLst/>
          </a:prstGeom>
        </p:spPr>
        <p:txBody>
          <a:bodyPr lIns="0" tIns="0" rIns="0" bIns="0"/>
          <a:lstStyle>
            <a:lvl1pPr marL="228600" indent="-228600">
              <a:spcBef>
                <a:spcPts val="0"/>
              </a:spcBef>
              <a:buFont typeface="Wingdings" panose="05000000000000000000" pitchFamily="2" charset="2"/>
              <a:buChar char="§"/>
              <a:defRPr sz="2000" b="1">
                <a:latin typeface="Arial" panose="020B0604020202020204" pitchFamily="34" charset="0"/>
                <a:cs typeface="Arial" panose="020B0604020202020204" pitchFamily="34" charset="0"/>
              </a:defRPr>
            </a:lvl1pPr>
            <a:lvl2pPr marL="457200" indent="-228600">
              <a:buFont typeface="Arial" panose="020B0604020202020204" pitchFamily="34" charset="0"/>
              <a:buChar char="•"/>
              <a:defRPr sz="1800">
                <a:latin typeface="Arial" panose="020B0604020202020204" pitchFamily="34" charset="0"/>
                <a:cs typeface="Arial" panose="020B0604020202020204" pitchFamily="34" charset="0"/>
              </a:defRPr>
            </a:lvl2pPr>
            <a:lvl3pPr marL="804863" indent="-234950">
              <a:buFont typeface="Arial" panose="020B0604020202020204" pitchFamily="34" charset="0"/>
              <a:buChar char="̶"/>
              <a:defRPr sz="1600">
                <a:latin typeface="Arial" panose="020B0604020202020204" pitchFamily="34" charset="0"/>
                <a:cs typeface="Arial" panose="020B0604020202020204" pitchFamily="34" charset="0"/>
              </a:defRPr>
            </a:lvl3pPr>
            <a:lvl4pPr marL="1033463" indent="-228600">
              <a:buFont typeface="Wingdings" panose="05000000000000000000" pitchFamily="2" charset="2"/>
              <a:buChar char="§"/>
              <a:defRPr sz="1400">
                <a:latin typeface="Arial" panose="020B0604020202020204" pitchFamily="34" charset="0"/>
                <a:cs typeface="Arial" panose="020B0604020202020204" pitchFamily="34" charset="0"/>
              </a:defRPr>
            </a:lvl4pPr>
            <a:lvl5pPr marL="1262063" indent="-228600">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1000"/>
            </a:lvl1pPr>
          </a:lstStyle>
          <a:p>
            <a:fld id="{404AB8AB-3EBC-43BA-8934-64629AF21890}" type="slidenum">
              <a:rPr lang="en-US" smtClean="0">
                <a:solidFill>
                  <a:prstClr val="black"/>
                </a:solidFill>
              </a:rPr>
              <a:pPr/>
              <a:t>‹#›</a:t>
            </a:fld>
            <a:endParaRPr lang="en-US" dirty="0">
              <a:solidFill>
                <a:prstClr val="black"/>
              </a:solidFill>
            </a:endParaRPr>
          </a:p>
        </p:txBody>
      </p:sp>
      <p:sp>
        <p:nvSpPr>
          <p:cNvPr id="16" name="Content Placeholder 15"/>
          <p:cNvSpPr>
            <a:spLocks noGrp="1"/>
          </p:cNvSpPr>
          <p:nvPr>
            <p:ph sz="quarter" idx="13"/>
          </p:nvPr>
        </p:nvSpPr>
        <p:spPr>
          <a:xfrm>
            <a:off x="233363" y="6106188"/>
            <a:ext cx="8682034" cy="458834"/>
          </a:xfrm>
          <a:prstGeom prst="rect">
            <a:avLst/>
          </a:prstGeom>
          <a:gradFill flip="none" rotWithShape="1">
            <a:gsLst>
              <a:gs pos="0">
                <a:srgbClr val="002060"/>
              </a:gs>
              <a:gs pos="100000">
                <a:srgbClr val="0000FF"/>
              </a:gs>
            </a:gsLst>
            <a:lin ang="16200000" scaled="1"/>
            <a:tileRect/>
          </a:gradFill>
        </p:spPr>
        <p:txBody>
          <a:bodyPr lIns="0" tIns="0" rIns="0" bIns="0" anchor="ctr"/>
          <a:lstStyle>
            <a:lvl1pPr marL="0" indent="0" algn="ctr">
              <a:spcBef>
                <a:spcPts val="0"/>
              </a:spcBef>
              <a:buNone/>
              <a:defRPr sz="1800" b="1" i="1">
                <a:solidFill>
                  <a:schemeClr val="bg1"/>
                </a:solidFill>
              </a:defRPr>
            </a:lvl1pPr>
            <a:lvl2pPr marL="457200" indent="0" algn="ctr">
              <a:buNone/>
              <a:defRPr sz="1800" b="1"/>
            </a:lvl2pPr>
            <a:lvl3pPr marL="914400" indent="0" algn="ctr">
              <a:buNone/>
              <a:defRPr sz="1800" b="1"/>
            </a:lvl3pPr>
            <a:lvl4pPr marL="1371600" indent="0" algn="ctr">
              <a:buNone/>
              <a:defRPr sz="1800" b="1"/>
            </a:lvl4pPr>
            <a:lvl5pPr marL="1828800" indent="0" algn="ctr">
              <a:buNone/>
              <a:defRPr sz="1800" b="1"/>
            </a:lvl5pPr>
          </a:lstStyle>
          <a:p>
            <a:pPr lvl="0"/>
            <a:r>
              <a:rPr lang="en-US" dirty="0"/>
              <a:t>Edit Master text styles</a:t>
            </a:r>
          </a:p>
        </p:txBody>
      </p:sp>
      <p:pic>
        <p:nvPicPr>
          <p:cNvPr id="11" name="Picture 10"/>
          <p:cNvPicPr>
            <a:picLocks noChangeAspect="1"/>
          </p:cNvPicPr>
          <p:nvPr userDrawn="1"/>
        </p:nvPicPr>
        <p:blipFill>
          <a:blip r:embed="rId2"/>
          <a:stretch>
            <a:fillRect/>
          </a:stretch>
        </p:blipFill>
        <p:spPr>
          <a:xfrm>
            <a:off x="227567" y="236615"/>
            <a:ext cx="777240" cy="777240"/>
          </a:xfrm>
          <a:prstGeom prst="rect">
            <a:avLst/>
          </a:prstGeom>
        </p:spPr>
      </p:pic>
    </p:spTree>
    <p:extLst>
      <p:ext uri="{BB962C8B-B14F-4D97-AF65-F5344CB8AC3E}">
        <p14:creationId xmlns:p14="http://schemas.microsoft.com/office/powerpoint/2010/main" val="3315884084"/>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guide id="3" orient="horz" pos="81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1000"/>
            </a:lvl1pPr>
          </a:lstStyle>
          <a:p>
            <a:fld id="{404AB8AB-3EBC-43BA-8934-64629AF21890}" type="slidenum">
              <a:rPr lang="en-US" smtClean="0">
                <a:solidFill>
                  <a:prstClr val="black"/>
                </a:solidFill>
              </a:rPr>
              <a:pPr/>
              <a:t>‹#›</a:t>
            </a:fld>
            <a:endParaRPr lang="en-US" dirty="0">
              <a:solidFill>
                <a:prstClr val="black"/>
              </a:solidFill>
            </a:endParaRPr>
          </a:p>
        </p:txBody>
      </p:sp>
      <p:sp>
        <p:nvSpPr>
          <p:cNvPr id="13" name="Title 1"/>
          <p:cNvSpPr>
            <a:spLocks noGrp="1"/>
          </p:cNvSpPr>
          <p:nvPr>
            <p:ph type="title"/>
          </p:nvPr>
        </p:nvSpPr>
        <p:spPr>
          <a:xfrm>
            <a:off x="342900" y="3040380"/>
            <a:ext cx="8458200" cy="777240"/>
          </a:xfrm>
          <a:prstGeom prst="rect">
            <a:avLst/>
          </a:prstGeom>
        </p:spPr>
        <p:txBody>
          <a:bodyPr rIns="0" anchor="ctr"/>
          <a:lstStyle>
            <a:lvl1pPr algn="ct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14" name="Picture 13"/>
          <p:cNvPicPr>
            <a:picLocks noChangeAspect="1"/>
          </p:cNvPicPr>
          <p:nvPr userDrawn="1"/>
        </p:nvPicPr>
        <p:blipFill>
          <a:blip r:embed="rId2"/>
          <a:stretch>
            <a:fillRect/>
          </a:stretch>
        </p:blipFill>
        <p:spPr>
          <a:xfrm>
            <a:off x="227567" y="236615"/>
            <a:ext cx="777240" cy="777240"/>
          </a:xfrm>
          <a:prstGeom prst="rect">
            <a:avLst/>
          </a:prstGeom>
        </p:spPr>
      </p:pic>
    </p:spTree>
    <p:extLst>
      <p:ext uri="{BB962C8B-B14F-4D97-AF65-F5344CB8AC3E}">
        <p14:creationId xmlns:p14="http://schemas.microsoft.com/office/powerpoint/2010/main" val="3944823132"/>
      </p:ext>
    </p:extLst>
  </p:cSld>
  <p:clrMapOvr>
    <a:masterClrMapping/>
  </p:clrMapOvr>
  <p:extLst>
    <p:ext uri="{DCECCB84-F9BA-43D5-87BE-67443E8EF086}">
      <p15:sldGuideLst xmlns:p15="http://schemas.microsoft.com/office/powerpoint/2012/main">
        <p15:guide id="1" pos="2880">
          <p15:clr>
            <a:srgbClr val="FBAE40"/>
          </p15:clr>
        </p15:guide>
        <p15:guide id="2" orient="horz" pos="8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9818E1-87D9-4103-B575-7E1606484DB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5097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6"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6"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06BE259-6828-4719-854E-D50501042C3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986231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AE8338F-6B1B-4C59-B3A0-F2FD7359677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003945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F28B965-E355-45A8-8BE0-36C7B3F2FA9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75514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7" y="273057"/>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435107"/>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F2E8BD-7B42-4C48-B3A7-6981A428991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865082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dirty="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EDBFAF-8DC7-4A74-B973-8EDBFA55C16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8189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2.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124197" y="0"/>
            <a:ext cx="8019803" cy="578922"/>
          </a:xfrm>
          <a:prstGeom prst="rect">
            <a:avLst/>
          </a:prstGeom>
          <a:noFill/>
          <a:ln w="9525">
            <a:noFill/>
            <a:miter lim="800000"/>
            <a:headEnd/>
            <a:tailEnd/>
          </a:ln>
        </p:spPr>
        <p:txBody>
          <a:bodyPr vert="horz" wrap="square" lIns="91429" tIns="45714" rIns="91429" bIns="45714" numCol="1" anchor="b"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25533" y="1618019"/>
            <a:ext cx="8229600" cy="4525963"/>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0" y="6553200"/>
            <a:ext cx="2133600" cy="3048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defRPr sz="1400" smtClean="0">
                <a:solidFill>
                  <a:schemeClr val="tx1"/>
                </a:solidFill>
                <a:latin typeface="Arial" charset="0"/>
              </a:defRPr>
            </a:lvl1pPr>
          </a:lstStyle>
          <a:p>
            <a:pPr fontAlgn="base">
              <a:spcBef>
                <a:spcPct val="0"/>
              </a:spcBef>
              <a:spcAft>
                <a:spcPct val="0"/>
              </a:spcAft>
              <a:defRPr/>
            </a:pPr>
            <a:endParaRPr lang="en-US" dirty="0">
              <a:solidFill>
                <a:prstClr val="black"/>
              </a:solidFill>
            </a:endParaRPr>
          </a:p>
        </p:txBody>
      </p:sp>
      <p:sp>
        <p:nvSpPr>
          <p:cNvPr id="1029" name="Rectangle 5"/>
          <p:cNvSpPr>
            <a:spLocks noGrp="1" noChangeArrowheads="1"/>
          </p:cNvSpPr>
          <p:nvPr>
            <p:ph type="ftr" sz="quarter" idx="3"/>
          </p:nvPr>
        </p:nvSpPr>
        <p:spPr bwMode="auto">
          <a:xfrm>
            <a:off x="3124200" y="6553200"/>
            <a:ext cx="2895600" cy="3048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ctr">
              <a:defRPr sz="1400" dirty="0">
                <a:solidFill>
                  <a:schemeClr val="tx1"/>
                </a:solidFill>
                <a:latin typeface="Arial" charset="0"/>
              </a:defRPr>
            </a:lvl1pPr>
          </a:lstStyle>
          <a:p>
            <a:pPr fontAlgn="base">
              <a:spcBef>
                <a:spcPct val="0"/>
              </a:spcBef>
              <a:spcAft>
                <a:spcPct val="0"/>
              </a:spcAft>
              <a:defRPr/>
            </a:pPr>
            <a:endParaRPr lang="en-US">
              <a:solidFill>
                <a:prstClr val="black"/>
              </a:solidFill>
            </a:endParaRPr>
          </a:p>
        </p:txBody>
      </p:sp>
      <p:sp>
        <p:nvSpPr>
          <p:cNvPr id="1030" name="Rectangle 6"/>
          <p:cNvSpPr>
            <a:spLocks noGrp="1" noChangeArrowheads="1"/>
          </p:cNvSpPr>
          <p:nvPr>
            <p:ph type="sldNum" sz="quarter" idx="4"/>
          </p:nvPr>
        </p:nvSpPr>
        <p:spPr bwMode="auto">
          <a:xfrm>
            <a:off x="8610600" y="6629400"/>
            <a:ext cx="533400" cy="228600"/>
          </a:xfrm>
          <a:prstGeom prst="rect">
            <a:avLst/>
          </a:prstGeom>
          <a:noFill/>
          <a:ln w="9525">
            <a:noFill/>
            <a:miter lim="800000"/>
            <a:headEnd/>
            <a:tailEnd/>
          </a:ln>
          <a:effectLst/>
        </p:spPr>
        <p:txBody>
          <a:bodyPr vert="horz" wrap="square" lIns="91429" tIns="45714" rIns="91429" bIns="45714" numCol="1" anchor="ctr" anchorCtr="0" compatLnSpc="1">
            <a:prstTxWarp prst="textNoShape">
              <a:avLst/>
            </a:prstTxWarp>
          </a:bodyPr>
          <a:lstStyle>
            <a:lvl1pPr algn="r">
              <a:defRPr sz="1200" smtClean="0">
                <a:solidFill>
                  <a:schemeClr val="tx1"/>
                </a:solidFill>
                <a:latin typeface="Arial" charset="0"/>
              </a:defRPr>
            </a:lvl1pPr>
          </a:lstStyle>
          <a:p>
            <a:pPr fontAlgn="base">
              <a:spcBef>
                <a:spcPct val="0"/>
              </a:spcBef>
              <a:spcAft>
                <a:spcPct val="0"/>
              </a:spcAft>
              <a:defRPr/>
            </a:pPr>
            <a:fld id="{7B40EE37-99E3-4E68-95D5-74A08079502A}" type="slidenum">
              <a:rPr lang="en-US">
                <a:solidFill>
                  <a:prstClr val="black"/>
                </a:solidFill>
              </a:rPr>
              <a:pPr fontAlgn="base">
                <a:spcBef>
                  <a:spcPct val="0"/>
                </a:spcBef>
                <a:spcAft>
                  <a:spcPct val="0"/>
                </a:spcAft>
                <a:defRPr/>
              </a:pPr>
              <a:t>‹#›</a:t>
            </a:fld>
            <a:endParaRPr lang="en-US" dirty="0">
              <a:solidFill>
                <a:prstClr val="black"/>
              </a:solidFill>
            </a:endParaRPr>
          </a:p>
        </p:txBody>
      </p:sp>
      <p:sp>
        <p:nvSpPr>
          <p:cNvPr id="1032" name="Line 14"/>
          <p:cNvSpPr>
            <a:spLocks noChangeShapeType="1"/>
          </p:cNvSpPr>
          <p:nvPr/>
        </p:nvSpPr>
        <p:spPr bwMode="auto">
          <a:xfrm flipH="1">
            <a:off x="533400" y="639782"/>
            <a:ext cx="8610600" cy="0"/>
          </a:xfrm>
          <a:prstGeom prst="line">
            <a:avLst/>
          </a:prstGeom>
          <a:noFill/>
          <a:ln w="38100">
            <a:solidFill>
              <a:srgbClr val="FF0000"/>
            </a:solidFill>
            <a:round/>
            <a:headEnd/>
            <a:tailEnd/>
          </a:ln>
        </p:spPr>
        <p:txBody>
          <a:bodyPr lIns="91429" tIns="45714" rIns="91429" bIns="45714"/>
          <a:lstStyle/>
          <a:p>
            <a:pPr fontAlgn="base">
              <a:spcBef>
                <a:spcPct val="0"/>
              </a:spcBef>
              <a:spcAft>
                <a:spcPct val="0"/>
              </a:spcAft>
              <a:defRPr/>
            </a:pPr>
            <a:endParaRPr lang="en-US" sz="1700" dirty="0">
              <a:solidFill>
                <a:srgbClr val="0000CC"/>
              </a:solidFill>
            </a:endParaRPr>
          </a:p>
        </p:txBody>
      </p:sp>
      <p:sp>
        <p:nvSpPr>
          <p:cNvPr id="1033" name="Line 15"/>
          <p:cNvSpPr>
            <a:spLocks noChangeShapeType="1"/>
          </p:cNvSpPr>
          <p:nvPr/>
        </p:nvSpPr>
        <p:spPr bwMode="auto">
          <a:xfrm flipH="1">
            <a:off x="304800" y="680358"/>
            <a:ext cx="8839200" cy="0"/>
          </a:xfrm>
          <a:prstGeom prst="line">
            <a:avLst/>
          </a:prstGeom>
          <a:noFill/>
          <a:ln w="38100">
            <a:solidFill>
              <a:srgbClr val="000099"/>
            </a:solidFill>
            <a:round/>
            <a:headEnd/>
            <a:tailEnd/>
          </a:ln>
        </p:spPr>
        <p:txBody>
          <a:bodyPr lIns="91429" tIns="45714" rIns="91429" bIns="45714"/>
          <a:lstStyle/>
          <a:p>
            <a:pPr fontAlgn="base">
              <a:spcBef>
                <a:spcPct val="0"/>
              </a:spcBef>
              <a:spcAft>
                <a:spcPct val="0"/>
              </a:spcAft>
              <a:defRPr/>
            </a:pPr>
            <a:endParaRPr lang="en-US" sz="1700" dirty="0">
              <a:solidFill>
                <a:srgbClr val="0000CC"/>
              </a:solidFill>
            </a:endParaRPr>
          </a:p>
        </p:txBody>
      </p:sp>
      <p:pic>
        <p:nvPicPr>
          <p:cNvPr id="10" name="Picture 9" descr="Picture1"/>
          <p:cNvPicPr>
            <a:picLocks noChangeAspect="1" noChangeArrowheads="1"/>
          </p:cNvPicPr>
          <p:nvPr/>
        </p:nvPicPr>
        <p:blipFill>
          <a:blip r:embed="rId25" cstate="print"/>
          <a:srcRect/>
          <a:stretch>
            <a:fillRect/>
          </a:stretch>
        </p:blipFill>
        <p:spPr bwMode="auto">
          <a:xfrm>
            <a:off x="0" y="2"/>
            <a:ext cx="1314203" cy="544028"/>
          </a:xfrm>
          <a:prstGeom prst="rect">
            <a:avLst/>
          </a:prstGeom>
          <a:noFill/>
          <a:ln w="9525">
            <a:noFill/>
            <a:miter lim="800000"/>
            <a:headEnd/>
            <a:tailEnd/>
          </a:ln>
        </p:spPr>
      </p:pic>
    </p:spTree>
    <p:extLst>
      <p:ext uri="{BB962C8B-B14F-4D97-AF65-F5344CB8AC3E}">
        <p14:creationId xmlns:p14="http://schemas.microsoft.com/office/powerpoint/2010/main" val="4163698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5" r:id="rId22"/>
    <p:sldLayoutId id="2147483689" r:id="rId23"/>
  </p:sldLayoutIdLst>
  <p:hf hdr="0" ftr="0" dt="0"/>
  <p:txStyles>
    <p:titleStyle>
      <a:lvl1pPr algn="r" rtl="0" eaLnBrk="0" fontAlgn="base" hangingPunct="0">
        <a:spcBef>
          <a:spcPct val="0"/>
        </a:spcBef>
        <a:spcAft>
          <a:spcPct val="0"/>
        </a:spcAft>
        <a:defRPr sz="3200">
          <a:solidFill>
            <a:schemeClr val="tx1"/>
          </a:solidFill>
          <a:latin typeface="+mj-lt"/>
          <a:ea typeface="+mj-ea"/>
          <a:cs typeface="+mj-cs"/>
        </a:defRPr>
      </a:lvl1pPr>
      <a:lvl2pPr algn="r" rtl="0" eaLnBrk="0" fontAlgn="base" hangingPunct="0">
        <a:spcBef>
          <a:spcPct val="0"/>
        </a:spcBef>
        <a:spcAft>
          <a:spcPct val="0"/>
        </a:spcAft>
        <a:defRPr sz="3200">
          <a:solidFill>
            <a:schemeClr val="tx1"/>
          </a:solidFill>
          <a:latin typeface="Arial" charset="0"/>
        </a:defRPr>
      </a:lvl2pPr>
      <a:lvl3pPr algn="r" rtl="0" eaLnBrk="0" fontAlgn="base" hangingPunct="0">
        <a:spcBef>
          <a:spcPct val="0"/>
        </a:spcBef>
        <a:spcAft>
          <a:spcPct val="0"/>
        </a:spcAft>
        <a:defRPr sz="3200">
          <a:solidFill>
            <a:schemeClr val="tx1"/>
          </a:solidFill>
          <a:latin typeface="Arial" charset="0"/>
        </a:defRPr>
      </a:lvl3pPr>
      <a:lvl4pPr algn="r" rtl="0" eaLnBrk="0" fontAlgn="base" hangingPunct="0">
        <a:spcBef>
          <a:spcPct val="0"/>
        </a:spcBef>
        <a:spcAft>
          <a:spcPct val="0"/>
        </a:spcAft>
        <a:defRPr sz="3200">
          <a:solidFill>
            <a:schemeClr val="tx1"/>
          </a:solidFill>
          <a:latin typeface="Arial" charset="0"/>
        </a:defRPr>
      </a:lvl4pPr>
      <a:lvl5pPr algn="r" rtl="0" eaLnBrk="0" fontAlgn="base" hangingPunct="0">
        <a:spcBef>
          <a:spcPct val="0"/>
        </a:spcBef>
        <a:spcAft>
          <a:spcPct val="0"/>
        </a:spcAft>
        <a:defRPr sz="3200">
          <a:solidFill>
            <a:schemeClr val="tx1"/>
          </a:solidFill>
          <a:latin typeface="Arial" charset="0"/>
        </a:defRPr>
      </a:lvl5pPr>
      <a:lvl6pPr marL="457146" algn="ctr" rtl="0" fontAlgn="base">
        <a:spcBef>
          <a:spcPct val="0"/>
        </a:spcBef>
        <a:spcAft>
          <a:spcPct val="0"/>
        </a:spcAft>
        <a:defRPr sz="4400">
          <a:solidFill>
            <a:schemeClr val="tx2"/>
          </a:solidFill>
          <a:latin typeface="Arial" charset="0"/>
        </a:defRPr>
      </a:lvl6pPr>
      <a:lvl7pPr marL="914293" algn="ctr" rtl="0" fontAlgn="base">
        <a:spcBef>
          <a:spcPct val="0"/>
        </a:spcBef>
        <a:spcAft>
          <a:spcPct val="0"/>
        </a:spcAft>
        <a:defRPr sz="4400">
          <a:solidFill>
            <a:schemeClr val="tx2"/>
          </a:solidFill>
          <a:latin typeface="Arial" charset="0"/>
        </a:defRPr>
      </a:lvl7pPr>
      <a:lvl8pPr marL="1371440" algn="ctr" rtl="0" fontAlgn="base">
        <a:spcBef>
          <a:spcPct val="0"/>
        </a:spcBef>
        <a:spcAft>
          <a:spcPct val="0"/>
        </a:spcAft>
        <a:defRPr sz="4400">
          <a:solidFill>
            <a:schemeClr val="tx2"/>
          </a:solidFill>
          <a:latin typeface="Arial" charset="0"/>
        </a:defRPr>
      </a:lvl8pPr>
      <a:lvl9pPr marL="1828586" algn="ctr" rtl="0" fontAlgn="base">
        <a:spcBef>
          <a:spcPct val="0"/>
        </a:spcBef>
        <a:spcAft>
          <a:spcPct val="0"/>
        </a:spcAft>
        <a:defRPr sz="4400">
          <a:solidFill>
            <a:schemeClr val="tx2"/>
          </a:solidFill>
          <a:latin typeface="Arial" charset="0"/>
        </a:defRPr>
      </a:lvl9pPr>
    </p:titleStyle>
    <p:bodyStyle>
      <a:lvl1pPr marL="342860" indent="-342860" algn="l" rtl="0" eaLnBrk="0" fontAlgn="base" hangingPunct="0">
        <a:spcBef>
          <a:spcPct val="20000"/>
        </a:spcBef>
        <a:spcAft>
          <a:spcPct val="0"/>
        </a:spcAft>
        <a:buChar char="•"/>
        <a:defRPr sz="2800">
          <a:solidFill>
            <a:schemeClr val="tx1"/>
          </a:solidFill>
          <a:latin typeface="+mn-lt"/>
          <a:ea typeface="+mn-ea"/>
          <a:cs typeface="+mn-cs"/>
        </a:defRPr>
      </a:lvl1pPr>
      <a:lvl2pPr marL="742863" indent="-285717" algn="l" rtl="0" eaLnBrk="0" fontAlgn="base" hangingPunct="0">
        <a:spcBef>
          <a:spcPct val="20000"/>
        </a:spcBef>
        <a:spcAft>
          <a:spcPct val="0"/>
        </a:spcAft>
        <a:buChar char="–"/>
        <a:defRPr sz="2400">
          <a:solidFill>
            <a:srgbClr val="080808"/>
          </a:solidFill>
          <a:latin typeface="+mn-lt"/>
        </a:defRPr>
      </a:lvl2pPr>
      <a:lvl3pPr marL="1142867" indent="-228573" algn="l" rtl="0" eaLnBrk="0" fontAlgn="base" hangingPunct="0">
        <a:spcBef>
          <a:spcPct val="20000"/>
        </a:spcBef>
        <a:spcAft>
          <a:spcPct val="0"/>
        </a:spcAft>
        <a:buChar char="•"/>
        <a:defRPr sz="2000">
          <a:solidFill>
            <a:schemeClr val="tx1"/>
          </a:solidFill>
          <a:latin typeface="+mn-lt"/>
        </a:defRPr>
      </a:lvl3pPr>
      <a:lvl4pPr marL="1600013" indent="-228573" algn="l" rtl="0" eaLnBrk="0" fontAlgn="base" hangingPunct="0">
        <a:spcBef>
          <a:spcPct val="20000"/>
        </a:spcBef>
        <a:spcAft>
          <a:spcPct val="0"/>
        </a:spcAft>
        <a:buChar char="–"/>
        <a:defRPr sz="2000">
          <a:solidFill>
            <a:schemeClr val="tx1"/>
          </a:solidFill>
          <a:latin typeface="+mn-lt"/>
        </a:defRPr>
      </a:lvl4pPr>
      <a:lvl5pPr marL="2057159" indent="-228573" algn="l" rtl="0" eaLnBrk="0" fontAlgn="base" hangingPunct="0">
        <a:spcBef>
          <a:spcPct val="20000"/>
        </a:spcBef>
        <a:spcAft>
          <a:spcPct val="0"/>
        </a:spcAft>
        <a:buChar char="»"/>
        <a:defRPr sz="2000">
          <a:solidFill>
            <a:schemeClr val="tx1"/>
          </a:solidFill>
          <a:latin typeface="+mn-lt"/>
        </a:defRPr>
      </a:lvl5pPr>
      <a:lvl6pPr marL="2514306" indent="-228573" algn="l" rtl="0" fontAlgn="base">
        <a:spcBef>
          <a:spcPct val="20000"/>
        </a:spcBef>
        <a:spcAft>
          <a:spcPct val="0"/>
        </a:spcAft>
        <a:buChar char="»"/>
        <a:defRPr sz="2000">
          <a:solidFill>
            <a:schemeClr val="tx1"/>
          </a:solidFill>
          <a:latin typeface="+mn-lt"/>
        </a:defRPr>
      </a:lvl6pPr>
      <a:lvl7pPr marL="2971453" indent="-228573" algn="l" rtl="0" fontAlgn="base">
        <a:spcBef>
          <a:spcPct val="20000"/>
        </a:spcBef>
        <a:spcAft>
          <a:spcPct val="0"/>
        </a:spcAft>
        <a:buChar char="»"/>
        <a:defRPr sz="2000">
          <a:solidFill>
            <a:schemeClr val="tx1"/>
          </a:solidFill>
          <a:latin typeface="+mn-lt"/>
        </a:defRPr>
      </a:lvl7pPr>
      <a:lvl8pPr marL="3428599" indent="-228573" algn="l" rtl="0" fontAlgn="base">
        <a:spcBef>
          <a:spcPct val="20000"/>
        </a:spcBef>
        <a:spcAft>
          <a:spcPct val="0"/>
        </a:spcAft>
        <a:buChar char="»"/>
        <a:defRPr sz="2000">
          <a:solidFill>
            <a:schemeClr val="tx1"/>
          </a:solidFill>
          <a:latin typeface="+mn-lt"/>
        </a:defRPr>
      </a:lvl8pPr>
      <a:lvl9pPr marL="3885746" indent="-228573"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127972" y="6620214"/>
            <a:ext cx="1180131" cy="246221"/>
          </a:xfrm>
          <a:prstGeom prst="rect">
            <a:avLst/>
          </a:prstGeom>
          <a:noFill/>
          <a:ln w="9525">
            <a:noFill/>
            <a:miter lim="800000"/>
            <a:headEnd/>
            <a:tailEnd/>
          </a:ln>
          <a:effectLst/>
        </p:spPr>
        <p:txBody>
          <a:bodyPr wrap="none" anchor="ctr">
            <a:spAutoFit/>
          </a:bodyPr>
          <a:lstStyle/>
          <a:p>
            <a:pPr>
              <a:lnSpc>
                <a:spcPts val="1200"/>
              </a:lnSpc>
              <a:defRPr/>
            </a:pPr>
            <a:r>
              <a:rPr lang="en-US" sz="1050" b="1" dirty="0">
                <a:solidFill>
                  <a:srgbClr val="00CC00"/>
                </a:solidFill>
                <a:cs typeface="Arial" panose="020B0604020202020204" pitchFamily="34" charset="0"/>
              </a:rPr>
              <a:t>UNCLASSIFIED</a:t>
            </a:r>
          </a:p>
        </p:txBody>
      </p:sp>
    </p:spTree>
    <p:extLst>
      <p:ext uri="{BB962C8B-B14F-4D97-AF65-F5344CB8AC3E}">
        <p14:creationId xmlns:p14="http://schemas.microsoft.com/office/powerpoint/2010/main" val="313253190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FY-25 HR 1200 CAPT Selects</a:t>
            </a:r>
            <a:endParaRPr lang="en-US" dirty="0"/>
          </a:p>
        </p:txBody>
      </p:sp>
      <p:sp>
        <p:nvSpPr>
          <p:cNvPr id="5" name="Content Placeholder 4"/>
          <p:cNvSpPr>
            <a:spLocks noGrp="1"/>
          </p:cNvSpPr>
          <p:nvPr>
            <p:ph idx="1"/>
          </p:nvPr>
        </p:nvSpPr>
        <p:spPr>
          <a:xfrm>
            <a:off x="228600" y="1295400"/>
            <a:ext cx="8686800" cy="3276600"/>
          </a:xfrm>
        </p:spPr>
        <p:txBody>
          <a:bodyPr numCol="2"/>
          <a:lstStyle/>
          <a:p>
            <a:pPr marL="0" indent="0">
              <a:buNone/>
            </a:pPr>
            <a:r>
              <a:rPr lang="en-US" sz="1600" u="sng" dirty="0"/>
              <a:t>Selects</a:t>
            </a:r>
            <a:r>
              <a:rPr lang="en-US" sz="1600" dirty="0"/>
              <a:t> </a:t>
            </a:r>
            <a:r>
              <a:rPr lang="en-US" sz="1600" dirty="0" smtClean="0"/>
              <a:t>(13 </a:t>
            </a:r>
            <a:r>
              <a:rPr lang="en-US" sz="1600" dirty="0"/>
              <a:t>total</a:t>
            </a:r>
            <a:r>
              <a:rPr lang="en-US" sz="1600" dirty="0" smtClean="0"/>
              <a:t>)</a:t>
            </a:r>
            <a:endParaRPr lang="en-US" sz="1600" dirty="0"/>
          </a:p>
          <a:p>
            <a:pPr marL="0" indent="0">
              <a:buNone/>
            </a:pPr>
            <a:r>
              <a:rPr lang="en-US" sz="1600" b="0" dirty="0" smtClean="0"/>
              <a:t>CAPT (</a:t>
            </a:r>
            <a:r>
              <a:rPr lang="en-US" sz="1600" b="0" dirty="0" err="1" smtClean="0"/>
              <a:t>Sel</a:t>
            </a:r>
            <a:r>
              <a:rPr lang="en-US" sz="1600" b="0" dirty="0" smtClean="0"/>
              <a:t>) Daniel Nelson </a:t>
            </a:r>
          </a:p>
          <a:p>
            <a:pPr marL="0" indent="0">
              <a:buNone/>
            </a:pPr>
            <a:r>
              <a:rPr lang="en-US" sz="1600" b="0" dirty="0"/>
              <a:t>CAPT (</a:t>
            </a:r>
            <a:r>
              <a:rPr lang="en-US" sz="1600" b="0" dirty="0" err="1"/>
              <a:t>Sel</a:t>
            </a:r>
            <a:r>
              <a:rPr lang="en-US" sz="1600" b="0" dirty="0" smtClean="0"/>
              <a:t>) Endia Mendez</a:t>
            </a:r>
          </a:p>
          <a:p>
            <a:pPr marL="0" indent="0">
              <a:buNone/>
            </a:pPr>
            <a:r>
              <a:rPr lang="en-US" sz="1600" b="0" dirty="0"/>
              <a:t>CAPT (</a:t>
            </a:r>
            <a:r>
              <a:rPr lang="en-US" sz="1600" b="0" dirty="0" err="1"/>
              <a:t>Sel</a:t>
            </a:r>
            <a:r>
              <a:rPr lang="en-US" sz="1600" b="0" dirty="0" smtClean="0"/>
              <a:t>)</a:t>
            </a:r>
            <a:r>
              <a:rPr lang="en-US" sz="1600" b="0" dirty="0"/>
              <a:t> Gina </a:t>
            </a:r>
            <a:r>
              <a:rPr lang="en-US" sz="1600" b="0" dirty="0" smtClean="0"/>
              <a:t>Becker</a:t>
            </a:r>
          </a:p>
          <a:p>
            <a:pPr marL="0" indent="0">
              <a:buNone/>
            </a:pPr>
            <a:r>
              <a:rPr lang="en-US" sz="1600" b="0" dirty="0" smtClean="0"/>
              <a:t>CAPT </a:t>
            </a:r>
            <a:r>
              <a:rPr lang="en-US" sz="1600" b="0" dirty="0"/>
              <a:t>(</a:t>
            </a:r>
            <a:r>
              <a:rPr lang="en-US" sz="1600" b="0" dirty="0" err="1"/>
              <a:t>Sel</a:t>
            </a:r>
            <a:r>
              <a:rPr lang="en-US" sz="1600" b="0" dirty="0" smtClean="0"/>
              <a:t>) Kaitlin McLeod</a:t>
            </a:r>
          </a:p>
          <a:p>
            <a:pPr marL="0" indent="0">
              <a:buNone/>
            </a:pPr>
            <a:r>
              <a:rPr lang="en-US" sz="1600" b="0" dirty="0"/>
              <a:t>CAPT (</a:t>
            </a:r>
            <a:r>
              <a:rPr lang="en-US" sz="1600" b="0" dirty="0" err="1"/>
              <a:t>Sel</a:t>
            </a:r>
            <a:r>
              <a:rPr lang="en-US" sz="1600" b="0" dirty="0" smtClean="0"/>
              <a:t>) </a:t>
            </a:r>
            <a:r>
              <a:rPr lang="en-US" sz="1600" b="0" dirty="0"/>
              <a:t>Karen </a:t>
            </a:r>
            <a:r>
              <a:rPr lang="en-US" sz="1600" b="0" dirty="0" err="1"/>
              <a:t>Sankesritland</a:t>
            </a:r>
            <a:endParaRPr lang="en-US" sz="1600" b="0" dirty="0"/>
          </a:p>
          <a:p>
            <a:pPr marL="0" indent="0">
              <a:buNone/>
            </a:pPr>
            <a:r>
              <a:rPr lang="en-US" sz="1600" b="0" dirty="0"/>
              <a:t>CAPT (</a:t>
            </a:r>
            <a:r>
              <a:rPr lang="en-US" sz="1600" b="0" dirty="0" err="1"/>
              <a:t>Sel</a:t>
            </a:r>
            <a:r>
              <a:rPr lang="en-US" sz="1600" b="0" dirty="0" smtClean="0"/>
              <a:t>) Kristin Shepherd</a:t>
            </a:r>
          </a:p>
          <a:p>
            <a:pPr marL="0" indent="0">
              <a:buNone/>
            </a:pPr>
            <a:r>
              <a:rPr lang="en-US" sz="1600" b="0" dirty="0"/>
              <a:t>CAPT (</a:t>
            </a:r>
            <a:r>
              <a:rPr lang="en-US" sz="1600" b="0" dirty="0" err="1"/>
              <a:t>Sel</a:t>
            </a:r>
            <a:r>
              <a:rPr lang="en-US" sz="1600" b="0" dirty="0"/>
              <a:t>) Lacey </a:t>
            </a:r>
            <a:r>
              <a:rPr lang="en-US" sz="1600" b="0" dirty="0" smtClean="0"/>
              <a:t>Vestal</a:t>
            </a:r>
            <a:endParaRPr lang="en-US" sz="1600" b="0" dirty="0"/>
          </a:p>
          <a:p>
            <a:pPr marL="0" indent="0">
              <a:buNone/>
            </a:pPr>
            <a:endParaRPr lang="en-US" sz="1600" b="0" dirty="0" smtClean="0"/>
          </a:p>
          <a:p>
            <a:pPr marL="0" indent="0">
              <a:buNone/>
            </a:pPr>
            <a:r>
              <a:rPr lang="en-US" sz="1600" b="0" dirty="0" smtClean="0"/>
              <a:t>*  </a:t>
            </a:r>
            <a:r>
              <a:rPr lang="en-US" sz="1600" b="0" dirty="0"/>
              <a:t>Merit Reorder selection</a:t>
            </a:r>
          </a:p>
          <a:p>
            <a:pPr marL="0" indent="0">
              <a:buNone/>
            </a:pPr>
            <a:r>
              <a:rPr lang="en-US" sz="1600" b="0" dirty="0"/>
              <a:t>** Below Zone selection </a:t>
            </a:r>
          </a:p>
          <a:p>
            <a:pPr marL="0" indent="0">
              <a:buNone/>
            </a:pPr>
            <a:endParaRPr lang="en-US" sz="1600" b="0" dirty="0" smtClean="0"/>
          </a:p>
          <a:p>
            <a:pPr marL="0" indent="0">
              <a:buNone/>
            </a:pPr>
            <a:r>
              <a:rPr lang="en-US" sz="1600" b="0" dirty="0" smtClean="0"/>
              <a:t>CAPT </a:t>
            </a:r>
            <a:r>
              <a:rPr lang="en-US" sz="1600" b="0" dirty="0"/>
              <a:t>(</a:t>
            </a:r>
            <a:r>
              <a:rPr lang="en-US" sz="1600" b="0" dirty="0" err="1"/>
              <a:t>Sel</a:t>
            </a:r>
            <a:r>
              <a:rPr lang="en-US" sz="1600" b="0" dirty="0" smtClean="0"/>
              <a:t>) </a:t>
            </a:r>
            <a:r>
              <a:rPr lang="en-US" sz="1600" b="0" dirty="0"/>
              <a:t>Lauren Zack</a:t>
            </a:r>
          </a:p>
          <a:p>
            <a:pPr marL="0" indent="0">
              <a:buNone/>
            </a:pPr>
            <a:r>
              <a:rPr lang="en-US" sz="1600" b="0" dirty="0" smtClean="0"/>
              <a:t>CAPT </a:t>
            </a:r>
            <a:r>
              <a:rPr lang="en-US" sz="1600" b="0" dirty="0"/>
              <a:t>(</a:t>
            </a:r>
            <a:r>
              <a:rPr lang="en-US" sz="1600" b="0" dirty="0" err="1"/>
              <a:t>Sel</a:t>
            </a:r>
            <a:r>
              <a:rPr lang="en-US" sz="1600" b="0" dirty="0" smtClean="0"/>
              <a:t>) </a:t>
            </a:r>
            <a:r>
              <a:rPr lang="en-US" sz="1600" b="0" dirty="0"/>
              <a:t>Leslie Huffman</a:t>
            </a:r>
          </a:p>
          <a:p>
            <a:pPr marL="0" indent="0">
              <a:buNone/>
            </a:pPr>
            <a:r>
              <a:rPr lang="en-US" sz="1600" b="0" dirty="0" smtClean="0"/>
              <a:t>CAPT </a:t>
            </a:r>
            <a:r>
              <a:rPr lang="en-US" sz="1600" b="0" dirty="0"/>
              <a:t>(</a:t>
            </a:r>
            <a:r>
              <a:rPr lang="en-US" sz="1600" b="0" dirty="0" err="1"/>
              <a:t>Sel</a:t>
            </a:r>
            <a:r>
              <a:rPr lang="en-US" sz="1600" b="0" dirty="0" smtClean="0"/>
              <a:t>) Patrice </a:t>
            </a:r>
            <a:r>
              <a:rPr lang="en-US" sz="1600" b="0" dirty="0" err="1" smtClean="0"/>
              <a:t>Hentz</a:t>
            </a:r>
            <a:r>
              <a:rPr lang="en-US" sz="1600" b="0" dirty="0" smtClean="0"/>
              <a:t> *</a:t>
            </a:r>
          </a:p>
          <a:p>
            <a:pPr marL="0" indent="0">
              <a:buNone/>
            </a:pPr>
            <a:r>
              <a:rPr lang="en-US" sz="1600" b="0" dirty="0"/>
              <a:t>CAPT (</a:t>
            </a:r>
            <a:r>
              <a:rPr lang="en-US" sz="1600" b="0" dirty="0" err="1"/>
              <a:t>Sel</a:t>
            </a:r>
            <a:r>
              <a:rPr lang="en-US" sz="1600" b="0" dirty="0" smtClean="0"/>
              <a:t>) Robert Dafoe</a:t>
            </a:r>
          </a:p>
          <a:p>
            <a:pPr marL="0" indent="0">
              <a:buNone/>
            </a:pPr>
            <a:r>
              <a:rPr lang="en-US" sz="1600" b="0" dirty="0"/>
              <a:t>CAPT (</a:t>
            </a:r>
            <a:r>
              <a:rPr lang="en-US" sz="1600" b="0" dirty="0" err="1"/>
              <a:t>Sel</a:t>
            </a:r>
            <a:r>
              <a:rPr lang="en-US" sz="1600" b="0" dirty="0" smtClean="0"/>
              <a:t>) Robert </a:t>
            </a:r>
            <a:r>
              <a:rPr lang="en-US" sz="1600" b="0" dirty="0" err="1" smtClean="0"/>
              <a:t>Liberato</a:t>
            </a:r>
            <a:endParaRPr lang="en-US" sz="1600" b="0" dirty="0" smtClean="0"/>
          </a:p>
          <a:p>
            <a:pPr marL="0" indent="0">
              <a:buNone/>
            </a:pPr>
            <a:r>
              <a:rPr lang="en-US" sz="1600" b="0" dirty="0" smtClean="0"/>
              <a:t>CAPT (</a:t>
            </a:r>
            <a:r>
              <a:rPr lang="en-US" sz="1600" b="0" dirty="0" err="1" smtClean="0"/>
              <a:t>Sel</a:t>
            </a:r>
            <a:r>
              <a:rPr lang="en-US" sz="1600" b="0" dirty="0" smtClean="0"/>
              <a:t>) Shaina Hogan **</a:t>
            </a:r>
            <a:endParaRPr lang="en-US" sz="1600" b="0" dirty="0"/>
          </a:p>
          <a:p>
            <a:pPr marL="0" indent="0">
              <a:buNone/>
            </a:pPr>
            <a:endParaRPr lang="en-US" sz="1600" b="0" dirty="0" smtClean="0"/>
          </a:p>
        </p:txBody>
      </p:sp>
      <p:sp>
        <p:nvSpPr>
          <p:cNvPr id="8" name="Content Placeholder 2"/>
          <p:cNvSpPr txBox="1">
            <a:spLocks/>
          </p:cNvSpPr>
          <p:nvPr/>
        </p:nvSpPr>
        <p:spPr>
          <a:xfrm>
            <a:off x="342900" y="4709160"/>
            <a:ext cx="8686800" cy="1600200"/>
          </a:xfrm>
          <a:prstGeom prst="rect">
            <a:avLst/>
          </a:prstGeom>
        </p:spPr>
        <p:txBody>
          <a:bodyPr lIns="0" tIns="0" rIns="0" bIns="0"/>
          <a:lstStyle>
            <a:lvl1pPr marL="228600" indent="-228600" algn="l" defTabSz="914400" rtl="0" eaLnBrk="1" latinLnBrk="0" hangingPunct="1">
              <a:spcBef>
                <a:spcPct val="20000"/>
              </a:spcBef>
              <a:buFont typeface="Wingdings" panose="05000000000000000000" pitchFamily="2" charset="2"/>
              <a:buChar char="§"/>
              <a:defRPr sz="2000" b="1"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04863"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033463" indent="-228600" algn="l" defTabSz="914400" rtl="0" eaLnBrk="1" latinLnBrk="0" hangingPunct="1">
              <a:spcBef>
                <a:spcPct val="200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1262063" indent="-228600" algn="l" defTabSz="914400"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1200" dirty="0" smtClean="0"/>
              <a:t>Note:  The most important distinction for promotion selection is </a:t>
            </a:r>
            <a:r>
              <a:rPr lang="en-US" sz="1200" u="sng" dirty="0" smtClean="0"/>
              <a:t>sustained superior performance</a:t>
            </a:r>
            <a:r>
              <a:rPr lang="en-US" sz="1200" dirty="0" smtClean="0"/>
              <a:t> in all assigned duties.  HR Community values are listed in order of significance for each paygrade.  Superior performance is demonstrated in a member’s trait average relative to their summary group average and reporting senior cumulative average with clear “soft” and “hard” breakouts and promotion recommendations during a tour.  While the below statistics are useful, it is an officer’s entire record (Community Values + </a:t>
            </a:r>
            <a:r>
              <a:rPr lang="en-US" sz="1200" dirty="0" err="1" smtClean="0"/>
              <a:t>FITREPs</a:t>
            </a:r>
            <a:r>
              <a:rPr lang="en-US" sz="1200" dirty="0" smtClean="0"/>
              <a:t>) compared to their peers that matters.  Often an Officer can help improve their record by adding additional community values to their record, but it isn't the singular answer.  The Officer who has a combination of strong performance in demanding positions and who seeks out and achieves the items in the HR community values will have the best opportunity for promotion.</a:t>
            </a:r>
          </a:p>
          <a:p>
            <a:endParaRPr lang="en-US" dirty="0"/>
          </a:p>
        </p:txBody>
      </p:sp>
    </p:spTree>
    <p:extLst>
      <p:ext uri="{BB962C8B-B14F-4D97-AF65-F5344CB8AC3E}">
        <p14:creationId xmlns:p14="http://schemas.microsoft.com/office/powerpoint/2010/main" val="1010655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Percentage By Zone</a:t>
            </a:r>
            <a:endParaRPr lang="en-US" dirty="0"/>
          </a:p>
        </p:txBody>
      </p:sp>
      <p:sp>
        <p:nvSpPr>
          <p:cNvPr id="4" name="Slide Number Placeholder 3"/>
          <p:cNvSpPr>
            <a:spLocks noGrp="1"/>
          </p:cNvSpPr>
          <p:nvPr>
            <p:ph type="sldNum" sz="quarter" idx="12"/>
          </p:nvPr>
        </p:nvSpPr>
        <p:spPr/>
        <p:txBody>
          <a:bodyPr/>
          <a:lstStyle/>
          <a:p>
            <a:fld id="{404AB8AB-3EBC-43BA-8934-64629AF21890}" type="slidenum">
              <a:rPr lang="en-US" smtClean="0">
                <a:solidFill>
                  <a:prstClr val="black"/>
                </a:solidFill>
              </a:rPr>
              <a:pPr/>
              <a:t>2</a:t>
            </a:fld>
            <a:endParaRPr lang="en-US" dirty="0">
              <a:solidFill>
                <a:prstClr val="black"/>
              </a:solidFill>
            </a:endParaRPr>
          </a:p>
        </p:txBody>
      </p:sp>
      <p:pic>
        <p:nvPicPr>
          <p:cNvPr id="3" name="Picture 2"/>
          <p:cNvPicPr>
            <a:picLocks noChangeAspect="1"/>
          </p:cNvPicPr>
          <p:nvPr/>
        </p:nvPicPr>
        <p:blipFill>
          <a:blip r:embed="rId2"/>
          <a:stretch>
            <a:fillRect/>
          </a:stretch>
        </p:blipFill>
        <p:spPr>
          <a:xfrm>
            <a:off x="1600200" y="1371600"/>
            <a:ext cx="6041841" cy="5105400"/>
          </a:xfrm>
          <a:prstGeom prst="rect">
            <a:avLst/>
          </a:prstGeom>
        </p:spPr>
      </p:pic>
    </p:spTree>
    <p:extLst>
      <p:ext uri="{BB962C8B-B14F-4D97-AF65-F5344CB8AC3E}">
        <p14:creationId xmlns:p14="http://schemas.microsoft.com/office/powerpoint/2010/main" val="3933336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 Community Values Attained </a:t>
            </a:r>
            <a:br>
              <a:rPr lang="en-US" dirty="0" smtClean="0"/>
            </a:br>
            <a:r>
              <a:rPr lang="en-US" dirty="0" smtClean="0"/>
              <a:t>of CAPT Selects vs Non-Selects</a:t>
            </a:r>
            <a:endParaRPr lang="en-US" dirty="0"/>
          </a:p>
        </p:txBody>
      </p:sp>
      <p:sp>
        <p:nvSpPr>
          <p:cNvPr id="4" name="Slide Number Placeholder 3"/>
          <p:cNvSpPr>
            <a:spLocks noGrp="1"/>
          </p:cNvSpPr>
          <p:nvPr>
            <p:ph type="sldNum" sz="quarter" idx="12"/>
          </p:nvPr>
        </p:nvSpPr>
        <p:spPr/>
        <p:txBody>
          <a:bodyPr/>
          <a:lstStyle/>
          <a:p>
            <a:fld id="{404AB8AB-3EBC-43BA-8934-64629AF21890}" type="slidenum">
              <a:rPr lang="en-US" smtClean="0">
                <a:solidFill>
                  <a:prstClr val="black"/>
                </a:solidFill>
              </a:rPr>
              <a:pPr/>
              <a:t>3</a:t>
            </a:fld>
            <a:endParaRPr lang="en-US" dirty="0">
              <a:solidFill>
                <a:prstClr val="black"/>
              </a:solidFill>
            </a:endParaRPr>
          </a:p>
        </p:txBody>
      </p:sp>
      <p:pic>
        <p:nvPicPr>
          <p:cNvPr id="5" name="Picture 4"/>
          <p:cNvPicPr>
            <a:picLocks noChangeAspect="1"/>
          </p:cNvPicPr>
          <p:nvPr/>
        </p:nvPicPr>
        <p:blipFill>
          <a:blip r:embed="rId2"/>
          <a:stretch>
            <a:fillRect/>
          </a:stretch>
        </p:blipFill>
        <p:spPr>
          <a:xfrm>
            <a:off x="1600200" y="1371600"/>
            <a:ext cx="5638800" cy="4975412"/>
          </a:xfrm>
          <a:prstGeom prst="rect">
            <a:avLst/>
          </a:prstGeom>
        </p:spPr>
      </p:pic>
    </p:spTree>
    <p:extLst>
      <p:ext uri="{BB962C8B-B14F-4D97-AF65-F5344CB8AC3E}">
        <p14:creationId xmlns:p14="http://schemas.microsoft.com/office/powerpoint/2010/main" val="2206905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Value Attainment Statistics</a:t>
            </a:r>
            <a:endParaRPr lang="en-US" dirty="0"/>
          </a:p>
        </p:txBody>
      </p:sp>
      <p:sp>
        <p:nvSpPr>
          <p:cNvPr id="4" name="Slide Number Placeholder 3"/>
          <p:cNvSpPr>
            <a:spLocks noGrp="1"/>
          </p:cNvSpPr>
          <p:nvPr>
            <p:ph type="sldNum" sz="quarter" idx="12"/>
          </p:nvPr>
        </p:nvSpPr>
        <p:spPr/>
        <p:txBody>
          <a:bodyPr/>
          <a:lstStyle/>
          <a:p>
            <a:fld id="{404AB8AB-3EBC-43BA-8934-64629AF21890}" type="slidenum">
              <a:rPr lang="en-US" smtClean="0">
                <a:solidFill>
                  <a:prstClr val="black"/>
                </a:solidFill>
              </a:rPr>
              <a:pPr/>
              <a:t>4</a:t>
            </a:fld>
            <a:endParaRPr lang="en-US" dirty="0">
              <a:solidFill>
                <a:prstClr val="black"/>
              </a:solidFill>
            </a:endParaRPr>
          </a:p>
        </p:txBody>
      </p:sp>
      <p:sp>
        <p:nvSpPr>
          <p:cNvPr id="6" name="Content Placeholder 2"/>
          <p:cNvSpPr txBox="1">
            <a:spLocks/>
          </p:cNvSpPr>
          <p:nvPr/>
        </p:nvSpPr>
        <p:spPr>
          <a:xfrm>
            <a:off x="1" y="6400800"/>
            <a:ext cx="9144000" cy="195432"/>
          </a:xfrm>
          <a:prstGeom prst="rect">
            <a:avLst/>
          </a:prstGeom>
        </p:spPr>
        <p:txBody>
          <a:bodyPr lIns="0" tIns="0" rIns="0" bIns="0"/>
          <a:lstStyle>
            <a:lvl1pPr marL="228600" indent="-228600" algn="l" defTabSz="914400" rtl="0" eaLnBrk="1" latinLnBrk="0" hangingPunct="1">
              <a:spcBef>
                <a:spcPct val="20000"/>
              </a:spcBef>
              <a:buFont typeface="Wingdings" panose="05000000000000000000" pitchFamily="2" charset="2"/>
              <a:buChar char="§"/>
              <a:defRPr sz="2000" b="1"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04863"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033463" indent="-228600" algn="l" defTabSz="914400" rtl="0" eaLnBrk="1" latinLnBrk="0" hangingPunct="1">
              <a:spcBef>
                <a:spcPct val="200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1262063" indent="-228600" algn="l" defTabSz="914400"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1200" dirty="0" smtClean="0"/>
              <a:t>Data pulled using EOM December 2023 information contained in Navy databases. </a:t>
            </a:r>
            <a:endParaRPr lang="en-US" dirty="0"/>
          </a:p>
        </p:txBody>
      </p:sp>
      <p:pic>
        <p:nvPicPr>
          <p:cNvPr id="3" name="Picture 2"/>
          <p:cNvPicPr>
            <a:picLocks noChangeAspect="1"/>
          </p:cNvPicPr>
          <p:nvPr/>
        </p:nvPicPr>
        <p:blipFill>
          <a:blip r:embed="rId2"/>
          <a:stretch>
            <a:fillRect/>
          </a:stretch>
        </p:blipFill>
        <p:spPr>
          <a:xfrm>
            <a:off x="1905000" y="1260141"/>
            <a:ext cx="5509026" cy="5114925"/>
          </a:xfrm>
          <a:prstGeom prst="rect">
            <a:avLst/>
          </a:prstGeom>
        </p:spPr>
      </p:pic>
    </p:spTree>
    <p:extLst>
      <p:ext uri="{BB962C8B-B14F-4D97-AF65-F5344CB8AC3E}">
        <p14:creationId xmlns:p14="http://schemas.microsoft.com/office/powerpoint/2010/main" val="2944175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Observations</a:t>
            </a:r>
            <a:endParaRPr lang="en-US" dirty="0"/>
          </a:p>
        </p:txBody>
      </p:sp>
      <p:sp>
        <p:nvSpPr>
          <p:cNvPr id="3" name="Content Placeholder 2"/>
          <p:cNvSpPr>
            <a:spLocks noGrp="1"/>
          </p:cNvSpPr>
          <p:nvPr>
            <p:ph idx="1"/>
          </p:nvPr>
        </p:nvSpPr>
        <p:spPr/>
        <p:txBody>
          <a:bodyPr/>
          <a:lstStyle/>
          <a:p>
            <a:r>
              <a:rPr lang="en-US" dirty="0" smtClean="0"/>
              <a:t>All community values showed a significant difference in average attainment between selects and non-selects with the exception of </a:t>
            </a:r>
            <a:r>
              <a:rPr lang="en-US" dirty="0" err="1" smtClean="0"/>
              <a:t>JQO</a:t>
            </a:r>
            <a:r>
              <a:rPr lang="en-US" dirty="0" smtClean="0"/>
              <a:t> progression.</a:t>
            </a:r>
          </a:p>
          <a:p>
            <a:pPr marL="228600" lvl="1" indent="0">
              <a:buNone/>
            </a:pPr>
            <a:endParaRPr lang="en-US" dirty="0" smtClean="0"/>
          </a:p>
          <a:p>
            <a:r>
              <a:rPr lang="en-US" dirty="0" smtClean="0"/>
              <a:t>100% of selects had a current HR certification</a:t>
            </a:r>
          </a:p>
          <a:p>
            <a:endParaRPr lang="en-US" dirty="0" smtClean="0"/>
          </a:p>
          <a:p>
            <a:r>
              <a:rPr lang="en-US" dirty="0" smtClean="0"/>
              <a:t>Three selects had two key (Command, Leadership, or Milestone) CDR tours</a:t>
            </a:r>
          </a:p>
          <a:p>
            <a:endParaRPr lang="en-US" dirty="0"/>
          </a:p>
        </p:txBody>
      </p:sp>
      <p:sp>
        <p:nvSpPr>
          <p:cNvPr id="4" name="Slide Number Placeholder 3"/>
          <p:cNvSpPr>
            <a:spLocks noGrp="1"/>
          </p:cNvSpPr>
          <p:nvPr>
            <p:ph type="sldNum" sz="quarter" idx="12"/>
          </p:nvPr>
        </p:nvSpPr>
        <p:spPr/>
        <p:txBody>
          <a:bodyPr/>
          <a:lstStyle/>
          <a:p>
            <a:fld id="{404AB8AB-3EBC-43BA-8934-64629AF21890}"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899995691"/>
      </p:ext>
    </p:extLst>
  </p:cSld>
  <p:clrMapOvr>
    <a:masterClrMapping/>
  </p:clrMapOvr>
</p:sld>
</file>

<file path=ppt/theme/theme1.xml><?xml version="1.0" encoding="utf-8"?>
<a:theme xmlns:a="http://schemas.openxmlformats.org/drawingml/2006/main" name="PMO with 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NO_Brief_Template_v5-MyHR">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38675</TotalTime>
  <Words>331</Words>
  <Application>Microsoft Office PowerPoint</Application>
  <PresentationFormat>On-screen Show (4:3)</PresentationFormat>
  <Paragraphs>34</Paragraphs>
  <Slides>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Calibri</vt:lpstr>
      <vt:lpstr>Times New Roman</vt:lpstr>
      <vt:lpstr>Wingdings</vt:lpstr>
      <vt:lpstr>PMO with Arial</vt:lpstr>
      <vt:lpstr>CNO_Brief_Template_v5-MyHR</vt:lpstr>
      <vt:lpstr>FY-25 HR 1200 CAPT Selects</vt:lpstr>
      <vt:lpstr>Selection Percentage By Zone</vt:lpstr>
      <vt:lpstr>Average # Community Values Attained  of CAPT Selects vs Non-Selects</vt:lpstr>
      <vt:lpstr>Community Value Attainment Statistics</vt:lpstr>
      <vt:lpstr>Key Observations</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Cornell, Clinton A LCDR BUPERS-3, BUPERS-311E</dc:creator>
  <cp:lastModifiedBy>Moss, Erik Edward CDR USN CHNAVPERS MIL TN (USA)</cp:lastModifiedBy>
  <cp:revision>551</cp:revision>
  <cp:lastPrinted>2024-03-05T21:43:07Z</cp:lastPrinted>
  <dcterms:created xsi:type="dcterms:W3CDTF">2016-02-17T17:36:02Z</dcterms:created>
  <dcterms:modified xsi:type="dcterms:W3CDTF">2024-08-21T20:57:50Z</dcterms:modified>
</cp:coreProperties>
</file>