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7" r:id="rId4"/>
    <p:sldMasterId id="2147484008" r:id="rId5"/>
    <p:sldMasterId id="2147484029" r:id="rId6"/>
  </p:sldMasterIdLst>
  <p:notesMasterIdLst>
    <p:notesMasterId r:id="rId9"/>
  </p:notesMasterIdLst>
  <p:sldIdLst>
    <p:sldId id="300" r:id="rId7"/>
    <p:sldId id="301" r:id="rId8"/>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inkovich, Steven M CDR BUPERS 31, BUPERS-319" initials="MSMCB3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C"/>
    <a:srgbClr val="002060"/>
    <a:srgbClr val="000066"/>
    <a:srgbClr val="FF0000"/>
    <a:srgbClr val="001F5F"/>
    <a:srgbClr val="6699FF"/>
    <a:srgbClr val="3399FF"/>
    <a:srgbClr val="CCECFF"/>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835D56-66C1-45D2-A93E-4D3EC466D72E}" v="1" dt="2025-12-02T17:57:45.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6336" autoAdjust="0"/>
  </p:normalViewPr>
  <p:slideViewPr>
    <p:cSldViewPr>
      <p:cViewPr varScale="1">
        <p:scale>
          <a:sx n="103" d="100"/>
          <a:sy n="103" d="100"/>
        </p:scale>
        <p:origin x="1734"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p:scale>
          <a:sx n="66" d="100"/>
          <a:sy n="66" d="100"/>
        </p:scale>
        <p:origin x="-3546" y="-58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s, Erik Edward CDR USN CHNAVPERS MIL TN (USA)" userId="6bf20147-2c84-4b89-b024-58513325cfb6" providerId="ADAL" clId="{FDA1D4E9-5340-4C4A-B958-9257324675A4}"/>
    <pc:docChg chg="undo custSel addSld delSld modSld sldOrd delMainMaster">
      <pc:chgData name="Moss, Erik Edward CDR USN CHNAVPERS MIL TN (USA)" userId="6bf20147-2c84-4b89-b024-58513325cfb6" providerId="ADAL" clId="{FDA1D4E9-5340-4C4A-B958-9257324675A4}" dt="2025-12-02T18:01:41.734" v="2233" actId="20577"/>
      <pc:docMkLst>
        <pc:docMk/>
      </pc:docMkLst>
      <pc:sldChg chg="modSp mod">
        <pc:chgData name="Moss, Erik Edward CDR USN CHNAVPERS MIL TN (USA)" userId="6bf20147-2c84-4b89-b024-58513325cfb6" providerId="ADAL" clId="{FDA1D4E9-5340-4C4A-B958-9257324675A4}" dt="2025-12-02T18:01:41.734" v="2233" actId="20577"/>
        <pc:sldMkLst>
          <pc:docMk/>
          <pc:sldMk cId="1010655647" sldId="300"/>
        </pc:sldMkLst>
        <pc:spChg chg="mod">
          <ac:chgData name="Moss, Erik Edward CDR USN CHNAVPERS MIL TN (USA)" userId="6bf20147-2c84-4b89-b024-58513325cfb6" providerId="ADAL" clId="{FDA1D4E9-5340-4C4A-B958-9257324675A4}" dt="2025-12-02T18:01:41.734" v="2233" actId="20577"/>
          <ac:spMkLst>
            <pc:docMk/>
            <pc:sldMk cId="1010655647" sldId="300"/>
            <ac:spMk id="5" creationId="{00000000-0000-0000-0000-000000000000}"/>
          </ac:spMkLst>
        </pc:spChg>
      </pc:sldChg>
      <pc:sldChg chg="modSp mod">
        <pc:chgData name="Moss, Erik Edward CDR USN CHNAVPERS MIL TN (USA)" userId="6bf20147-2c84-4b89-b024-58513325cfb6" providerId="ADAL" clId="{FDA1D4E9-5340-4C4A-B958-9257324675A4}" dt="2025-12-02T18:00:55.115" v="2223" actId="20577"/>
        <pc:sldMkLst>
          <pc:docMk/>
          <pc:sldMk cId="2289618446" sldId="301"/>
        </pc:sldMkLst>
        <pc:spChg chg="mod">
          <ac:chgData name="Moss, Erik Edward CDR USN CHNAVPERS MIL TN (USA)" userId="6bf20147-2c84-4b89-b024-58513325cfb6" providerId="ADAL" clId="{FDA1D4E9-5340-4C4A-B958-9257324675A4}" dt="2025-12-02T18:00:55.115" v="2223" actId="20577"/>
          <ac:spMkLst>
            <pc:docMk/>
            <pc:sldMk cId="2289618446" sldId="301"/>
            <ac:spMk id="3" creationId="{36A7FF7F-CE61-6636-3D9B-8A3ACC16D284}"/>
          </ac:spMkLst>
        </pc:spChg>
      </pc:sldChg>
      <pc:sldChg chg="modSp add del mod">
        <pc:chgData name="Moss, Erik Edward CDR USN CHNAVPERS MIL TN (USA)" userId="6bf20147-2c84-4b89-b024-58513325cfb6" providerId="ADAL" clId="{FDA1D4E9-5340-4C4A-B958-9257324675A4}" dt="2025-12-02T17:57:02.427" v="2215" actId="47"/>
        <pc:sldMkLst>
          <pc:docMk/>
          <pc:sldMk cId="326804632" sldId="771"/>
        </pc:sldMkLst>
      </pc:sldChg>
      <pc:sldChg chg="del">
        <pc:chgData name="Moss, Erik Edward CDR USN CHNAVPERS MIL TN (USA)" userId="6bf20147-2c84-4b89-b024-58513325cfb6" providerId="ADAL" clId="{FDA1D4E9-5340-4C4A-B958-9257324675A4}" dt="2025-11-04T18:58:41.459" v="4" actId="47"/>
        <pc:sldMkLst>
          <pc:docMk/>
          <pc:sldMk cId="3630280090" sldId="773"/>
        </pc:sldMkLst>
      </pc:sldChg>
      <pc:sldChg chg="delSp modSp del mod">
        <pc:chgData name="Moss, Erik Edward CDR USN CHNAVPERS MIL TN (USA)" userId="6bf20147-2c84-4b89-b024-58513325cfb6" providerId="ADAL" clId="{FDA1D4E9-5340-4C4A-B958-9257324675A4}" dt="2025-12-02T17:57:02.427" v="2215" actId="47"/>
        <pc:sldMkLst>
          <pc:docMk/>
          <pc:sldMk cId="3836042005" sldId="774"/>
        </pc:sldMkLst>
      </pc:sldChg>
      <pc:sldChg chg="del">
        <pc:chgData name="Moss, Erik Edward CDR USN CHNAVPERS MIL TN (USA)" userId="6bf20147-2c84-4b89-b024-58513325cfb6" providerId="ADAL" clId="{FDA1D4E9-5340-4C4A-B958-9257324675A4}" dt="2025-11-04T22:13:48.703" v="1401" actId="47"/>
        <pc:sldMkLst>
          <pc:docMk/>
          <pc:sldMk cId="18083081" sldId="775"/>
        </pc:sldMkLst>
      </pc:sldChg>
      <pc:sldChg chg="modSp del mod">
        <pc:chgData name="Moss, Erik Edward CDR USN CHNAVPERS MIL TN (USA)" userId="6bf20147-2c84-4b89-b024-58513325cfb6" providerId="ADAL" clId="{FDA1D4E9-5340-4C4A-B958-9257324675A4}" dt="2025-12-02T17:57:02.427" v="2215" actId="47"/>
        <pc:sldMkLst>
          <pc:docMk/>
          <pc:sldMk cId="2436766524" sldId="775"/>
        </pc:sldMkLst>
      </pc:sldChg>
      <pc:sldChg chg="addSp delSp modSp new del mod ord">
        <pc:chgData name="Moss, Erik Edward CDR USN CHNAVPERS MIL TN (USA)" userId="6bf20147-2c84-4b89-b024-58513325cfb6" providerId="ADAL" clId="{FDA1D4E9-5340-4C4A-B958-9257324675A4}" dt="2025-12-02T17:57:02.427" v="2215" actId="47"/>
        <pc:sldMkLst>
          <pc:docMk/>
          <pc:sldMk cId="3396807213" sldId="776"/>
        </pc:sldMkLst>
      </pc:sldChg>
      <pc:sldChg chg="addSp delSp modSp new del mod">
        <pc:chgData name="Moss, Erik Edward CDR USN CHNAVPERS MIL TN (USA)" userId="6bf20147-2c84-4b89-b024-58513325cfb6" providerId="ADAL" clId="{FDA1D4E9-5340-4C4A-B958-9257324675A4}" dt="2025-12-02T17:57:02.427" v="2215" actId="47"/>
        <pc:sldMkLst>
          <pc:docMk/>
          <pc:sldMk cId="3260249698" sldId="777"/>
        </pc:sldMkLst>
      </pc:sldChg>
      <pc:sldChg chg="addSp delSp modSp new del mod">
        <pc:chgData name="Moss, Erik Edward CDR USN CHNAVPERS MIL TN (USA)" userId="6bf20147-2c84-4b89-b024-58513325cfb6" providerId="ADAL" clId="{FDA1D4E9-5340-4C4A-B958-9257324675A4}" dt="2025-12-02T17:57:02.427" v="2215" actId="47"/>
        <pc:sldMkLst>
          <pc:docMk/>
          <pc:sldMk cId="1416384381" sldId="778"/>
        </pc:sldMkLst>
      </pc:sldChg>
      <pc:sldChg chg="modSp del mod">
        <pc:chgData name="Moss, Erik Edward CDR USN CHNAVPERS MIL TN (USA)" userId="6bf20147-2c84-4b89-b024-58513325cfb6" providerId="ADAL" clId="{FDA1D4E9-5340-4C4A-B958-9257324675A4}" dt="2025-12-02T17:57:02.427" v="2215" actId="47"/>
        <pc:sldMkLst>
          <pc:docMk/>
          <pc:sldMk cId="494694905" sldId="780"/>
        </pc:sldMkLst>
      </pc:sldChg>
      <pc:sldChg chg="del">
        <pc:chgData name="Moss, Erik Edward CDR USN CHNAVPERS MIL TN (USA)" userId="6bf20147-2c84-4b89-b024-58513325cfb6" providerId="ADAL" clId="{FDA1D4E9-5340-4C4A-B958-9257324675A4}" dt="2025-12-02T17:57:02.427" v="2215" actId="47"/>
        <pc:sldMkLst>
          <pc:docMk/>
          <pc:sldMk cId="2022591671" sldId="781"/>
        </pc:sldMkLst>
      </pc:sldChg>
      <pc:sldChg chg="addSp delSp modSp new del mod">
        <pc:chgData name="Moss, Erik Edward CDR USN CHNAVPERS MIL TN (USA)" userId="6bf20147-2c84-4b89-b024-58513325cfb6" providerId="ADAL" clId="{FDA1D4E9-5340-4C4A-B958-9257324675A4}" dt="2025-12-02T17:57:02.427" v="2215" actId="47"/>
        <pc:sldMkLst>
          <pc:docMk/>
          <pc:sldMk cId="2930680004" sldId="782"/>
        </pc:sldMkLst>
      </pc:sldChg>
      <pc:sldChg chg="addSp delSp modSp new del mod">
        <pc:chgData name="Moss, Erik Edward CDR USN CHNAVPERS MIL TN (USA)" userId="6bf20147-2c84-4b89-b024-58513325cfb6" providerId="ADAL" clId="{FDA1D4E9-5340-4C4A-B958-9257324675A4}" dt="2025-12-02T17:57:02.427" v="2215" actId="47"/>
        <pc:sldMkLst>
          <pc:docMk/>
          <pc:sldMk cId="492489631" sldId="783"/>
        </pc:sldMkLst>
      </pc:sldChg>
      <pc:sldMasterChg chg="del delSldLayout">
        <pc:chgData name="Moss, Erik Edward CDR USN CHNAVPERS MIL TN (USA)" userId="6bf20147-2c84-4b89-b024-58513325cfb6" providerId="ADAL" clId="{FDA1D4E9-5340-4C4A-B958-9257324675A4}" dt="2025-12-02T17:57:02.427" v="2215" actId="47"/>
        <pc:sldMasterMkLst>
          <pc:docMk/>
          <pc:sldMasterMk cId="0" sldId="2147483649"/>
        </pc:sldMasterMkLst>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48"/>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49"/>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50"/>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51"/>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52"/>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53"/>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54"/>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55"/>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56"/>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57"/>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0" sldId="2147483960"/>
          </pc:sldLayoutMkLst>
        </pc:sldLayoutChg>
        <pc:sldLayoutChg chg="del">
          <pc:chgData name="Moss, Erik Edward CDR USN CHNAVPERS MIL TN (USA)" userId="6bf20147-2c84-4b89-b024-58513325cfb6" providerId="ADAL" clId="{FDA1D4E9-5340-4C4A-B958-9257324675A4}" dt="2025-12-02T17:57:02.427" v="2215" actId="47"/>
          <pc:sldLayoutMkLst>
            <pc:docMk/>
            <pc:sldMasterMk cId="0" sldId="2147483649"/>
            <pc:sldLayoutMk cId="3070910500" sldId="214748400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1"/>
            <a:ext cx="3042915" cy="464814"/>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lvl1pPr defTabSz="933185">
              <a:defRPr sz="1200">
                <a:latin typeface="Arial" charset="0"/>
                <a:cs typeface="Arial" charset="0"/>
              </a:defRPr>
            </a:lvl1pPr>
          </a:lstStyle>
          <a:p>
            <a:pPr>
              <a:defRPr/>
            </a:pPr>
            <a:endParaRPr lang="en-US"/>
          </a:p>
        </p:txBody>
      </p:sp>
      <p:sp>
        <p:nvSpPr>
          <p:cNvPr id="24579" name="Rectangle 3"/>
          <p:cNvSpPr>
            <a:spLocks noGrp="1" noChangeArrowheads="1"/>
          </p:cNvSpPr>
          <p:nvPr>
            <p:ph type="dt" idx="1"/>
          </p:nvPr>
        </p:nvSpPr>
        <p:spPr bwMode="auto">
          <a:xfrm>
            <a:off x="3978582" y="1"/>
            <a:ext cx="3042915" cy="464814"/>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lvl1pPr algn="r" defTabSz="933185">
              <a:defRPr sz="1200">
                <a:latin typeface="Arial" charset="0"/>
                <a:cs typeface="Arial" charset="0"/>
              </a:defRPr>
            </a:lvl1pPr>
          </a:lstStyle>
          <a:p>
            <a:pPr>
              <a:defRPr/>
            </a:pPr>
            <a:endParaRPr lang="en-US"/>
          </a:p>
        </p:txBody>
      </p:sp>
      <p:sp>
        <p:nvSpPr>
          <p:cNvPr id="36868"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2953" y="4422145"/>
            <a:ext cx="5617195" cy="4188132"/>
          </a:xfrm>
          <a:prstGeom prst="rect">
            <a:avLst/>
          </a:prstGeom>
          <a:noFill/>
          <a:ln w="9525">
            <a:noFill/>
            <a:miter lim="800000"/>
            <a:headEnd/>
            <a:tailEnd/>
          </a:ln>
          <a:effectLst/>
        </p:spPr>
        <p:txBody>
          <a:bodyPr vert="horz" wrap="square" lIns="93307" tIns="46654" rIns="93307" bIns="4665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4582" name="Rectangle 6"/>
          <p:cNvSpPr>
            <a:spLocks noGrp="1" noChangeArrowheads="1"/>
          </p:cNvSpPr>
          <p:nvPr>
            <p:ph type="ftr" sz="quarter" idx="4"/>
          </p:nvPr>
        </p:nvSpPr>
        <p:spPr bwMode="auto">
          <a:xfrm>
            <a:off x="1" y="8842686"/>
            <a:ext cx="3042915" cy="464814"/>
          </a:xfrm>
          <a:prstGeom prst="rect">
            <a:avLst/>
          </a:prstGeom>
          <a:noFill/>
          <a:ln w="9525">
            <a:noFill/>
            <a:miter lim="800000"/>
            <a:headEnd/>
            <a:tailEnd/>
          </a:ln>
          <a:effectLst/>
        </p:spPr>
        <p:txBody>
          <a:bodyPr vert="horz" wrap="square" lIns="93307" tIns="46654" rIns="93307" bIns="46654" numCol="1" anchor="b" anchorCtr="0" compatLnSpc="1">
            <a:prstTxWarp prst="textNoShape">
              <a:avLst/>
            </a:prstTxWarp>
          </a:bodyPr>
          <a:lstStyle>
            <a:lvl1pPr defTabSz="933185">
              <a:defRPr sz="1200">
                <a:latin typeface="Arial" charset="0"/>
                <a:cs typeface="Arial" charset="0"/>
              </a:defRPr>
            </a:lvl1pPr>
          </a:lstStyle>
          <a:p>
            <a:pPr>
              <a:defRPr/>
            </a:pPr>
            <a:endParaRPr lang="en-US"/>
          </a:p>
        </p:txBody>
      </p:sp>
      <p:sp>
        <p:nvSpPr>
          <p:cNvPr id="24583" name="Rectangle 7"/>
          <p:cNvSpPr>
            <a:spLocks noGrp="1" noChangeArrowheads="1"/>
          </p:cNvSpPr>
          <p:nvPr>
            <p:ph type="sldNum" sz="quarter" idx="5"/>
          </p:nvPr>
        </p:nvSpPr>
        <p:spPr bwMode="auto">
          <a:xfrm>
            <a:off x="3978582" y="8842686"/>
            <a:ext cx="3042915" cy="464814"/>
          </a:xfrm>
          <a:prstGeom prst="rect">
            <a:avLst/>
          </a:prstGeom>
          <a:noFill/>
          <a:ln w="9525">
            <a:noFill/>
            <a:miter lim="800000"/>
            <a:headEnd/>
            <a:tailEnd/>
          </a:ln>
          <a:effectLst/>
        </p:spPr>
        <p:txBody>
          <a:bodyPr vert="horz" wrap="square" lIns="93307" tIns="46654" rIns="93307" bIns="46654" numCol="1" anchor="b" anchorCtr="0" compatLnSpc="1">
            <a:prstTxWarp prst="textNoShape">
              <a:avLst/>
            </a:prstTxWarp>
          </a:bodyPr>
          <a:lstStyle>
            <a:lvl1pPr algn="r" defTabSz="933185">
              <a:defRPr sz="1200">
                <a:latin typeface="Arial" charset="0"/>
                <a:cs typeface="Arial" charset="0"/>
              </a:defRPr>
            </a:lvl1pPr>
          </a:lstStyle>
          <a:p>
            <a:pPr>
              <a:defRPr/>
            </a:pPr>
            <a:fld id="{D7280743-F7F2-4256-89C2-363F2D73F61F}" type="slidenum">
              <a:rPr lang="en-US"/>
              <a:pPr>
                <a:defRPr/>
              </a:pPr>
              <a:t>‹#›</a:t>
            </a:fld>
            <a:endParaRPr lang="en-US"/>
          </a:p>
        </p:txBody>
      </p:sp>
    </p:spTree>
    <p:extLst>
      <p:ext uri="{BB962C8B-B14F-4D97-AF65-F5344CB8AC3E}">
        <p14:creationId xmlns:p14="http://schemas.microsoft.com/office/powerpoint/2010/main" val="2951134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197785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344132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333527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NP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3000" b="1" i="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1800" b="1">
                <a:solidFill>
                  <a:schemeClr val="tx1"/>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05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8009" y="1558834"/>
            <a:ext cx="2743200" cy="36576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24887890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660682"/>
          </a:xfrm>
          <a:prstGeom prst="rect">
            <a:avLst/>
          </a:prstGeom>
        </p:spPr>
        <p:txBody>
          <a:bodyPr rIns="0" anchor="ctr"/>
          <a:lstStyle>
            <a:lvl1pPr algn="r">
              <a:defRPr sz="2250" b="1" i="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171450" indent="-171450">
              <a:buFont typeface="Wingdings" panose="05000000000000000000" pitchFamily="2" charset="2"/>
              <a:buChar char="§"/>
              <a:defRPr sz="1500" b="1">
                <a:latin typeface="Arial" panose="020B0604020202020204" pitchFamily="34" charset="0"/>
                <a:cs typeface="Arial" panose="020B0604020202020204" pitchFamily="34" charset="0"/>
              </a:defRPr>
            </a:lvl1pPr>
            <a:lvl2pPr marL="342900" indent="-171450">
              <a:buFont typeface="Arial" panose="020B0604020202020204" pitchFamily="34" charset="0"/>
              <a:buChar char="•"/>
              <a:defRPr sz="1350">
                <a:latin typeface="Arial" panose="020B0604020202020204" pitchFamily="34" charset="0"/>
                <a:cs typeface="Arial" panose="020B0604020202020204" pitchFamily="34" charset="0"/>
              </a:defRPr>
            </a:lvl2pPr>
            <a:lvl3pPr marL="603647" indent="-171450">
              <a:buFont typeface="Arial" panose="020B0604020202020204" pitchFamily="34" charset="0"/>
              <a:buChar char="̶"/>
              <a:defRPr sz="1200">
                <a:latin typeface="Arial" panose="020B0604020202020204" pitchFamily="34" charset="0"/>
                <a:cs typeface="Arial" panose="020B0604020202020204" pitchFamily="34" charset="0"/>
              </a:defRPr>
            </a:lvl3pPr>
            <a:lvl4pPr marL="775097" indent="-171450">
              <a:buFont typeface="Wingdings" panose="05000000000000000000" pitchFamily="2" charset="2"/>
              <a:buChar char="§"/>
              <a:defRPr sz="1050">
                <a:latin typeface="Arial" panose="020B0604020202020204" pitchFamily="34" charset="0"/>
                <a:cs typeface="Arial" panose="020B0604020202020204" pitchFamily="34" charset="0"/>
              </a:defRPr>
            </a:lvl4pPr>
            <a:lvl5pPr marL="946547" indent="-171450">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227014" y="1122128"/>
            <a:ext cx="8686800" cy="52795"/>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solidFill>
                <a:schemeClr val="tx2">
                  <a:lumMod val="50000"/>
                </a:schemeClr>
              </a:solidFill>
              <a:round/>
              <a:headEnd/>
              <a:tailEnd/>
            </a:ln>
            <a:effectLst/>
          </p:spPr>
          <p:txBody>
            <a:bodyPr/>
            <a:lstStyle/>
            <a:p>
              <a:pPr>
                <a:defRPr/>
              </a:pPr>
              <a:endParaRPr lang="en-US" sz="105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chemeClr val="tx1">
                  <a:lumMod val="50000"/>
                  <a:lumOff val="50000"/>
                </a:schemeClr>
              </a:solidFill>
              <a:round/>
              <a:headEnd/>
              <a:tailEnd/>
            </a:ln>
            <a:effectLst/>
          </p:spPr>
          <p:txBody>
            <a:bodyPr/>
            <a:lstStyle/>
            <a:p>
              <a:pPr>
                <a:defRPr/>
              </a:pPr>
              <a:endParaRPr lang="en-US" sz="105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solidFill>
              <a:schemeClr val="tx2">
                <a:lumMod val="50000"/>
              </a:schemeClr>
            </a:solidFill>
            <a:round/>
            <a:headEnd/>
            <a:tailEnd/>
          </a:ln>
          <a:effectLst/>
        </p:spPr>
        <p:txBody>
          <a:bodyPr/>
          <a:lstStyle/>
          <a:p>
            <a:pPr>
              <a:defRPr/>
            </a:pPr>
            <a:endParaRPr lang="en-US" sz="1050">
              <a:solidFill>
                <a:prstClr val="black"/>
              </a:solidFill>
            </a:endParaRPr>
          </a:p>
        </p:txBody>
      </p:sp>
      <p:sp>
        <p:nvSpPr>
          <p:cNvPr id="12" name="Slide Number Placeholder 2"/>
          <p:cNvSpPr>
            <a:spLocks noGrp="1"/>
          </p:cNvSpPr>
          <p:nvPr>
            <p:ph type="sldNum" sz="quarter" idx="12"/>
          </p:nvPr>
        </p:nvSpPr>
        <p:spPr>
          <a:xfrm>
            <a:off x="8519157" y="6617252"/>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2402919995"/>
      </p:ext>
    </p:extLst>
  </p:cSld>
  <p:clrMapOvr>
    <a:masterClrMapping/>
  </p:clrMapOvr>
  <p:extLst>
    <p:ext uri="{DCECCB84-F9BA-43D5-87BE-67443E8EF086}">
      <p15:sldGuideLst xmlns:p15="http://schemas.microsoft.com/office/powerpoint/2012/main">
        <p15:guide id="1" pos="3840">
          <p15:clr>
            <a:srgbClr val="FBAE40"/>
          </p15:clr>
        </p15:guide>
        <p15:guide id="2" orient="horz" pos="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660682"/>
          </a:xfrm>
          <a:prstGeom prst="rect">
            <a:avLst/>
          </a:prstGeom>
        </p:spPr>
        <p:txBody>
          <a:bodyPr rIns="0" anchor="ctr"/>
          <a:lstStyle>
            <a:lvl1pPr algn="r">
              <a:defRPr sz="2250" b="1" i="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171450" indent="-171450">
              <a:buFont typeface="Wingdings" panose="05000000000000000000" pitchFamily="2" charset="2"/>
              <a:buChar char="§"/>
              <a:defRPr sz="1500" b="1">
                <a:latin typeface="Arial" panose="020B0604020202020204" pitchFamily="34" charset="0"/>
                <a:cs typeface="Arial" panose="020B0604020202020204" pitchFamily="34" charset="0"/>
              </a:defRPr>
            </a:lvl1pPr>
            <a:lvl2pPr marL="342900" indent="-171450">
              <a:buFont typeface="Arial" panose="020B0604020202020204" pitchFamily="34" charset="0"/>
              <a:buChar char="•"/>
              <a:defRPr sz="1350">
                <a:latin typeface="Arial" panose="020B0604020202020204" pitchFamily="34" charset="0"/>
                <a:cs typeface="Arial" panose="020B0604020202020204" pitchFamily="34" charset="0"/>
              </a:defRPr>
            </a:lvl2pPr>
            <a:lvl3pPr marL="603647" indent="-171450">
              <a:buFont typeface="Arial" panose="020B0604020202020204" pitchFamily="34" charset="0"/>
              <a:buChar char="̶"/>
              <a:defRPr sz="1200">
                <a:latin typeface="Arial" panose="020B0604020202020204" pitchFamily="34" charset="0"/>
                <a:cs typeface="Arial" panose="020B0604020202020204" pitchFamily="34" charset="0"/>
              </a:defRPr>
            </a:lvl3pPr>
            <a:lvl4pPr marL="775097" indent="-171450">
              <a:buFont typeface="Wingdings" panose="05000000000000000000" pitchFamily="2" charset="2"/>
              <a:buChar char="§"/>
              <a:defRPr sz="1050">
                <a:latin typeface="Arial" panose="020B0604020202020204" pitchFamily="34" charset="0"/>
                <a:cs typeface="Arial" panose="020B0604020202020204" pitchFamily="34" charset="0"/>
              </a:defRPr>
            </a:lvl4pPr>
            <a:lvl5pPr marL="946547" indent="-171450">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2"/>
          <p:cNvSpPr>
            <a:spLocks noGrp="1"/>
          </p:cNvSpPr>
          <p:nvPr>
            <p:ph type="sldNum" sz="quarter" idx="12"/>
          </p:nvPr>
        </p:nvSpPr>
        <p:spPr>
          <a:xfrm>
            <a:off x="8519157" y="6617252"/>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Tree>
    <p:extLst>
      <p:ext uri="{BB962C8B-B14F-4D97-AF65-F5344CB8AC3E}">
        <p14:creationId xmlns:p14="http://schemas.microsoft.com/office/powerpoint/2010/main" val="1719534552"/>
      </p:ext>
    </p:extLst>
  </p:cSld>
  <p:clrMapOvr>
    <a:masterClrMapping/>
  </p:clrMapOvr>
  <p:extLst>
    <p:ext uri="{DCECCB84-F9BA-43D5-87BE-67443E8EF086}">
      <p15:sldGuideLst xmlns:p15="http://schemas.microsoft.com/office/powerpoint/2012/main">
        <p15:guide id="1" pos="3840">
          <p15:clr>
            <a:srgbClr val="FBAE40"/>
          </p15:clr>
        </p15:guide>
        <p15:guide id="2" orient="horz" pos="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mbper St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171450" indent="-171450">
              <a:spcBef>
                <a:spcPts val="0"/>
              </a:spcBef>
              <a:buFont typeface="Wingdings" panose="05000000000000000000" pitchFamily="2" charset="2"/>
              <a:buChar char="§"/>
              <a:defRPr sz="1500" b="1">
                <a:latin typeface="Arial" panose="020B0604020202020204" pitchFamily="34" charset="0"/>
                <a:cs typeface="Arial" panose="020B0604020202020204" pitchFamily="34" charset="0"/>
              </a:defRPr>
            </a:lvl1pPr>
            <a:lvl2pPr marL="342900" indent="-171450">
              <a:buFont typeface="Arial" panose="020B0604020202020204" pitchFamily="34" charset="0"/>
              <a:buChar char="•"/>
              <a:defRPr sz="1350">
                <a:latin typeface="Arial" panose="020B0604020202020204" pitchFamily="34" charset="0"/>
                <a:cs typeface="Arial" panose="020B0604020202020204" pitchFamily="34" charset="0"/>
              </a:defRPr>
            </a:lvl2pPr>
            <a:lvl3pPr marL="603647" indent="-176213">
              <a:buFont typeface="Arial" panose="020B0604020202020204" pitchFamily="34" charset="0"/>
              <a:buChar char="̶"/>
              <a:defRPr sz="1200">
                <a:latin typeface="Arial" panose="020B0604020202020204" pitchFamily="34" charset="0"/>
                <a:cs typeface="Arial" panose="020B0604020202020204" pitchFamily="34" charset="0"/>
              </a:defRPr>
            </a:lvl3pPr>
            <a:lvl4pPr marL="775097" indent="-171450">
              <a:buFont typeface="Wingdings" panose="05000000000000000000" pitchFamily="2" charset="2"/>
              <a:buChar char="§"/>
              <a:defRPr sz="1050">
                <a:latin typeface="Arial" panose="020B0604020202020204" pitchFamily="34" charset="0"/>
                <a:cs typeface="Arial" panose="020B0604020202020204" pitchFamily="34" charset="0"/>
              </a:defRPr>
            </a:lvl4pPr>
            <a:lvl5pPr marL="946547" indent="-171450">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05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05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a:solidFill>
                <a:prstClr val="black"/>
              </a:solidFill>
            </a:endParaRPr>
          </a:p>
        </p:txBody>
      </p:sp>
      <p:sp>
        <p:nvSpPr>
          <p:cNvPr id="16" name="Content Placeholder 15"/>
          <p:cNvSpPr>
            <a:spLocks noGrp="1"/>
          </p:cNvSpPr>
          <p:nvPr>
            <p:ph sz="quarter" idx="13"/>
          </p:nvPr>
        </p:nvSpPr>
        <p:spPr>
          <a:xfrm>
            <a:off x="233364"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350" b="1" i="1">
                <a:solidFill>
                  <a:schemeClr val="bg1"/>
                </a:solidFill>
              </a:defRPr>
            </a:lvl1pPr>
            <a:lvl2pPr marL="342900" indent="0" algn="ctr">
              <a:buNone/>
              <a:defRPr sz="1350" b="1"/>
            </a:lvl2pPr>
            <a:lvl3pPr marL="685800" indent="0" algn="ctr">
              <a:buNone/>
              <a:defRPr sz="1350" b="1"/>
            </a:lvl3pPr>
            <a:lvl4pPr marL="1028700" indent="0" algn="ctr">
              <a:buNone/>
              <a:defRPr sz="1350" b="1"/>
            </a:lvl4pPr>
            <a:lvl5pPr marL="1371600" indent="0" algn="ctr">
              <a:buNone/>
              <a:defRPr sz="1350" b="1"/>
            </a:lvl5pPr>
          </a:lstStyle>
          <a:p>
            <a:pPr lvl="0"/>
            <a:r>
              <a:rPr lang="en-US"/>
              <a:t>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
        <p:nvSpPr>
          <p:cNvPr id="11" name="Title 1">
            <a:extLst>
              <a:ext uri="{FF2B5EF4-FFF2-40B4-BE49-F238E27FC236}">
                <a16:creationId xmlns:a16="http://schemas.microsoft.com/office/drawing/2014/main" id="{D59E7F36-7ECE-41C3-B524-AB71FCFD0B55}"/>
              </a:ext>
            </a:extLst>
          </p:cNvPr>
          <p:cNvSpPr>
            <a:spLocks noGrp="1"/>
          </p:cNvSpPr>
          <p:nvPr>
            <p:ph type="title"/>
          </p:nvPr>
        </p:nvSpPr>
        <p:spPr>
          <a:xfrm>
            <a:off x="457200" y="228602"/>
            <a:ext cx="8458200" cy="660681"/>
          </a:xfrm>
          <a:prstGeom prst="rect">
            <a:avLst/>
          </a:prstGeom>
        </p:spPr>
        <p:txBody>
          <a:bodyPr rIns="0" anchor="ctr"/>
          <a:lstStyle>
            <a:lvl1pPr algn="r">
              <a:defRPr sz="2250" b="1" i="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14" name="Title 1">
            <a:extLst>
              <a:ext uri="{FF2B5EF4-FFF2-40B4-BE49-F238E27FC236}">
                <a16:creationId xmlns:a16="http://schemas.microsoft.com/office/drawing/2014/main" id="{8A3C6A8C-57B0-45D9-B0DD-EA0D113F9B38}"/>
              </a:ext>
            </a:extLst>
          </p:cNvPr>
          <p:cNvSpPr txBox="1">
            <a:spLocks/>
          </p:cNvSpPr>
          <p:nvPr userDrawn="1"/>
        </p:nvSpPr>
        <p:spPr bwMode="gray">
          <a:xfrm>
            <a:off x="4703976" y="664967"/>
            <a:ext cx="4211422" cy="581621"/>
          </a:xfrm>
          <a:prstGeom prst="rect">
            <a:avLst/>
          </a:prstGeom>
        </p:spPr>
        <p:txBody>
          <a:bodyPr vert="horz" lIns="0" tIns="0" rIns="0" bIns="0" rtlCol="0" anchor="ctr" anchorCtr="0">
            <a:normAutofit/>
          </a:bodyPr>
          <a:lstStyle>
            <a:lvl1pPr algn="l" defTabSz="914354" rtl="0" eaLnBrk="1" latinLnBrk="0" hangingPunct="1">
              <a:spcBef>
                <a:spcPct val="0"/>
              </a:spcBef>
              <a:buNone/>
              <a:defRPr sz="2000" kern="1200">
                <a:solidFill>
                  <a:schemeClr val="tx1"/>
                </a:solidFill>
                <a:latin typeface="+mn-lt"/>
                <a:ea typeface="+mj-ea"/>
                <a:cs typeface="Arial" panose="020B0604020202020204" pitchFamily="34" charset="0"/>
              </a:defRPr>
            </a:lvl1pPr>
          </a:lstStyle>
          <a:p>
            <a:pPr algn="r">
              <a:tabLst>
                <a:tab pos="0" algn="l"/>
              </a:tabLst>
            </a:pPr>
            <a:r>
              <a:rPr lang="en-US" sz="1050" kern="1200">
                <a:solidFill>
                  <a:schemeClr val="tx1"/>
                </a:solidFill>
                <a:latin typeface="+mn-lt"/>
                <a:ea typeface="+mj-ea"/>
                <a:cs typeface="Arial" panose="020B0604020202020204" pitchFamily="34" charset="0"/>
              </a:rPr>
              <a:t>Weekly </a:t>
            </a:r>
            <a:r>
              <a:rPr lang="en-US" sz="1050" kern="1200">
                <a:solidFill>
                  <a:prstClr val="black"/>
                </a:solidFill>
                <a:latin typeface="+mn-lt"/>
                <a:ea typeface="+mj-ea"/>
                <a:cs typeface="Arial" panose="020B0604020202020204" pitchFamily="34" charset="0"/>
              </a:rPr>
              <a:t>Status </a:t>
            </a:r>
            <a:r>
              <a:rPr lang="en-US" sz="1050" kern="1200">
                <a:solidFill>
                  <a:schemeClr val="tx1"/>
                </a:solidFill>
                <a:latin typeface="+mn-lt"/>
                <a:ea typeface="+mj-ea"/>
                <a:cs typeface="Arial" panose="020B0604020202020204" pitchFamily="34" charset="0"/>
              </a:rPr>
              <a:t>Update: 09 JUN 2021</a:t>
            </a:r>
            <a:endParaRPr lang="en-US" sz="1200" kern="1200">
              <a:solidFill>
                <a:schemeClr val="tx1"/>
              </a:solidFill>
              <a:latin typeface="+mn-lt"/>
              <a:ea typeface="+mj-ea"/>
              <a:cs typeface="Arial" panose="020B0604020202020204" pitchFamily="34" charset="0"/>
            </a:endParaRPr>
          </a:p>
        </p:txBody>
      </p:sp>
    </p:spTree>
    <p:extLst>
      <p:ext uri="{BB962C8B-B14F-4D97-AF65-F5344CB8AC3E}">
        <p14:creationId xmlns:p14="http://schemas.microsoft.com/office/powerpoint/2010/main" val="409792462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NCC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solidFill>
                <a:srgbClr val="254061"/>
              </a:solidFill>
              <a:round/>
              <a:headEnd/>
              <a:tailEnd/>
            </a:ln>
            <a:effectLst/>
          </p:spPr>
          <p:txBody>
            <a:bodyPr/>
            <a:lstStyle/>
            <a:p>
              <a:pPr>
                <a:defRPr/>
              </a:pPr>
              <a:endParaRPr lang="en-US" sz="105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chemeClr val="bg1">
                  <a:lumMod val="50000"/>
                </a:schemeClr>
              </a:solidFill>
              <a:round/>
              <a:headEnd/>
              <a:tailEnd/>
            </a:ln>
            <a:effectLst/>
          </p:spPr>
          <p:txBody>
            <a:bodyPr/>
            <a:lstStyle/>
            <a:p>
              <a:pPr>
                <a:defRPr/>
              </a:pPr>
              <a:endParaRPr lang="en-US" sz="105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solidFill>
              <a:schemeClr val="accent1">
                <a:lumMod val="50000"/>
              </a:schemeClr>
            </a:solidFill>
            <a:round/>
            <a:headEnd/>
            <a:tailEnd/>
          </a:ln>
          <a:effectLst/>
        </p:spPr>
        <p:txBody>
          <a:bodyPr/>
          <a:lstStyle/>
          <a:p>
            <a:pPr>
              <a:defRPr/>
            </a:pPr>
            <a:endParaRPr lang="en-US" sz="105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
        <p:nvSpPr>
          <p:cNvPr id="13" name="Title 1">
            <a:extLst>
              <a:ext uri="{FF2B5EF4-FFF2-40B4-BE49-F238E27FC236}">
                <a16:creationId xmlns:a16="http://schemas.microsoft.com/office/drawing/2014/main" id="{D59E7F36-7ECE-41C3-B524-AB71FCFD0B55}"/>
              </a:ext>
            </a:extLst>
          </p:cNvPr>
          <p:cNvSpPr>
            <a:spLocks noGrp="1"/>
          </p:cNvSpPr>
          <p:nvPr>
            <p:ph type="title"/>
          </p:nvPr>
        </p:nvSpPr>
        <p:spPr>
          <a:xfrm>
            <a:off x="457200" y="228602"/>
            <a:ext cx="8458200" cy="660681"/>
          </a:xfrm>
          <a:prstGeom prst="rect">
            <a:avLst/>
          </a:prstGeom>
        </p:spPr>
        <p:txBody>
          <a:bodyPr rIns="0" anchor="ctr"/>
          <a:lstStyle>
            <a:lvl1pPr algn="r">
              <a:defRPr sz="2250" b="1" i="0">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19355952"/>
      </p:ext>
    </p:extLst>
  </p:cSld>
  <p:clrMapOvr>
    <a:masterClrMapping/>
  </p:clrMapOvr>
  <p:extLst>
    <p:ext uri="{DCECCB84-F9BA-43D5-87BE-67443E8EF086}">
      <p15:sldGuideLst xmlns:p15="http://schemas.microsoft.com/office/powerpoint/2012/main">
        <p15:guide id="1" pos="3840">
          <p15:clr>
            <a:srgbClr val="FBAE40"/>
          </p15:clr>
        </p15:guide>
        <p15:guide id="2" orient="horz" pos="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Layout">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788">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788">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788">
              <a:solidFill>
                <a:prstClr val="black"/>
              </a:solidFill>
            </a:endParaRPr>
          </a:p>
        </p:txBody>
      </p:sp>
      <p:sp>
        <p:nvSpPr>
          <p:cNvPr id="5" name="Text Placeholder 4"/>
          <p:cNvSpPr>
            <a:spLocks noGrp="1"/>
          </p:cNvSpPr>
          <p:nvPr>
            <p:ph type="body" sz="quarter" idx="13"/>
          </p:nvPr>
        </p:nvSpPr>
        <p:spPr>
          <a:xfrm>
            <a:off x="241300" y="1295408"/>
            <a:ext cx="4201304" cy="2474343"/>
          </a:xfrm>
          <a:prstGeom prst="rect">
            <a:avLst/>
          </a:prstGeom>
        </p:spPr>
        <p:txBody>
          <a:bodyPr lIns="0" tIns="0" rIns="0" bIns="0"/>
          <a:lstStyle>
            <a:lvl1pPr marL="0" indent="0">
              <a:buNone/>
              <a:defRPr sz="788" b="1"/>
            </a:lvl1pPr>
            <a:lvl2pPr marL="131264" indent="-131264">
              <a:buFont typeface="Wingdings" panose="05000000000000000000" pitchFamily="2" charset="2"/>
              <a:buChar char="§"/>
              <a:defRPr sz="675"/>
            </a:lvl2pPr>
            <a:lvl3pPr marL="257169" indent="-131264">
              <a:defRPr sz="591"/>
            </a:lvl3pPr>
            <a:lvl4pPr marL="388432" indent="-128585">
              <a:defRPr sz="591"/>
            </a:lvl4pPr>
            <a:lvl5pPr marL="514337" indent="-128585">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4"/>
          </p:nvPr>
        </p:nvSpPr>
        <p:spPr>
          <a:xfrm>
            <a:off x="4714093" y="1295408"/>
            <a:ext cx="4201304" cy="2474343"/>
          </a:xfrm>
          <a:prstGeom prst="rect">
            <a:avLst/>
          </a:prstGeom>
        </p:spPr>
        <p:txBody>
          <a:bodyPr lIns="0" tIns="0" rIns="0" bIns="0"/>
          <a:lstStyle>
            <a:lvl1pPr marL="0" indent="0">
              <a:buNone/>
              <a:defRPr sz="788" b="1"/>
            </a:lvl1pPr>
            <a:lvl2pPr marL="131264" indent="-131264">
              <a:buFont typeface="Wingdings" panose="05000000000000000000" pitchFamily="2" charset="2"/>
              <a:buChar char="§"/>
              <a:defRPr sz="675"/>
            </a:lvl2pPr>
            <a:lvl3pPr marL="257169" indent="-131264">
              <a:defRPr sz="591"/>
            </a:lvl3pPr>
            <a:lvl4pPr marL="388432" indent="-128585">
              <a:defRPr sz="591"/>
            </a:lvl4pPr>
            <a:lvl5pPr marL="514337" indent="-128585">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15"/>
          </p:nvPr>
        </p:nvSpPr>
        <p:spPr>
          <a:xfrm>
            <a:off x="241300" y="4063819"/>
            <a:ext cx="4201304" cy="2474343"/>
          </a:xfrm>
          <a:prstGeom prst="rect">
            <a:avLst/>
          </a:prstGeom>
        </p:spPr>
        <p:txBody>
          <a:bodyPr lIns="0" tIns="0" rIns="0" bIns="0"/>
          <a:lstStyle>
            <a:lvl1pPr marL="0" indent="0">
              <a:buNone/>
              <a:defRPr sz="788" b="1"/>
            </a:lvl1pPr>
            <a:lvl2pPr marL="131264" indent="-131264">
              <a:buFont typeface="Wingdings" panose="05000000000000000000" pitchFamily="2" charset="2"/>
              <a:buChar char="§"/>
              <a:defRPr sz="675"/>
            </a:lvl2pPr>
            <a:lvl3pPr marL="257169" indent="-131264">
              <a:defRPr sz="591"/>
            </a:lvl3pPr>
            <a:lvl4pPr marL="388432" indent="-128585">
              <a:defRPr sz="591"/>
            </a:lvl4pPr>
            <a:lvl5pPr marL="514337" indent="-128585">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p:cNvSpPr>
            <a:spLocks noGrp="1"/>
          </p:cNvSpPr>
          <p:nvPr>
            <p:ph type="body" sz="quarter" idx="16"/>
          </p:nvPr>
        </p:nvSpPr>
        <p:spPr>
          <a:xfrm>
            <a:off x="4714093" y="4063819"/>
            <a:ext cx="4201304" cy="2474343"/>
          </a:xfrm>
          <a:prstGeom prst="rect">
            <a:avLst/>
          </a:prstGeom>
        </p:spPr>
        <p:txBody>
          <a:bodyPr lIns="0" tIns="0" rIns="0" bIns="0"/>
          <a:lstStyle>
            <a:lvl1pPr marL="0" indent="0">
              <a:buNone/>
              <a:defRPr sz="788" b="1"/>
            </a:lvl1pPr>
            <a:lvl2pPr marL="131264" indent="-131264">
              <a:buFont typeface="Wingdings" panose="05000000000000000000" pitchFamily="2" charset="2"/>
              <a:buChar char="§"/>
              <a:defRPr sz="675"/>
            </a:lvl2pPr>
            <a:lvl3pPr marL="257169" indent="-131264">
              <a:defRPr sz="591"/>
            </a:lvl3pPr>
            <a:lvl4pPr marL="388432" indent="-128585">
              <a:defRPr sz="591"/>
            </a:lvl4pPr>
            <a:lvl5pPr marL="514337" indent="-128585">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a:extLst>
              <a:ext uri="{FF2B5EF4-FFF2-40B4-BE49-F238E27FC236}">
                <a16:creationId xmlns:a16="http://schemas.microsoft.com/office/drawing/2014/main" id="{B56F09C9-A8D7-40EE-A1AB-E7B40AC0E6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3" y="228600"/>
            <a:ext cx="705676" cy="773558"/>
          </a:xfrm>
          <a:prstGeom prst="rect">
            <a:avLst/>
          </a:prstGeom>
        </p:spPr>
      </p:pic>
      <p:sp>
        <p:nvSpPr>
          <p:cNvPr id="13" name="Title 1">
            <a:extLst>
              <a:ext uri="{FF2B5EF4-FFF2-40B4-BE49-F238E27FC236}">
                <a16:creationId xmlns:a16="http://schemas.microsoft.com/office/drawing/2014/main" id="{269BFFC6-6544-4743-821F-A84610DAB28F}"/>
              </a:ext>
            </a:extLst>
          </p:cNvPr>
          <p:cNvSpPr txBox="1">
            <a:spLocks/>
          </p:cNvSpPr>
          <p:nvPr userDrawn="1"/>
        </p:nvSpPr>
        <p:spPr bwMode="gray">
          <a:xfrm>
            <a:off x="4703976" y="664967"/>
            <a:ext cx="4211422" cy="581621"/>
          </a:xfrm>
          <a:prstGeom prst="rect">
            <a:avLst/>
          </a:prstGeom>
        </p:spPr>
        <p:txBody>
          <a:bodyPr vert="horz" lIns="0" tIns="0" rIns="0" bIns="0" rtlCol="0" anchor="ctr" anchorCtr="0">
            <a:normAutofit/>
          </a:bodyPr>
          <a:lstStyle>
            <a:lvl1pPr algn="l" defTabSz="914354" rtl="0" eaLnBrk="1" latinLnBrk="0" hangingPunct="1">
              <a:spcBef>
                <a:spcPct val="0"/>
              </a:spcBef>
              <a:buNone/>
              <a:defRPr sz="2000" kern="1200">
                <a:solidFill>
                  <a:schemeClr val="tx1"/>
                </a:solidFill>
                <a:latin typeface="+mn-lt"/>
                <a:ea typeface="+mj-ea"/>
                <a:cs typeface="Arial" panose="020B0604020202020204" pitchFamily="34" charset="0"/>
              </a:defRPr>
            </a:lvl1pPr>
          </a:lstStyle>
          <a:p>
            <a:pPr algn="r">
              <a:tabLst>
                <a:tab pos="0" algn="l"/>
              </a:tabLst>
            </a:pPr>
            <a:r>
              <a:rPr lang="en-US" sz="1050" kern="1200">
                <a:solidFill>
                  <a:schemeClr val="tx1"/>
                </a:solidFill>
                <a:latin typeface="+mn-lt"/>
                <a:ea typeface="+mj-ea"/>
                <a:cs typeface="Arial" panose="020B0604020202020204" pitchFamily="34" charset="0"/>
              </a:rPr>
              <a:t>Weekly </a:t>
            </a:r>
            <a:r>
              <a:rPr lang="en-US" sz="1050" kern="1200">
                <a:solidFill>
                  <a:prstClr val="black"/>
                </a:solidFill>
                <a:latin typeface="+mn-lt"/>
                <a:ea typeface="+mj-ea"/>
                <a:cs typeface="Arial" panose="020B0604020202020204" pitchFamily="34" charset="0"/>
              </a:rPr>
              <a:t>Status </a:t>
            </a:r>
            <a:r>
              <a:rPr lang="en-US" sz="1050" kern="1200">
                <a:solidFill>
                  <a:schemeClr val="tx1"/>
                </a:solidFill>
                <a:latin typeface="+mn-lt"/>
                <a:ea typeface="+mj-ea"/>
                <a:cs typeface="Arial" panose="020B0604020202020204" pitchFamily="34" charset="0"/>
              </a:rPr>
              <a:t>Update: 09 JUN 2021</a:t>
            </a:r>
            <a:endParaRPr lang="en-US" sz="1200" kern="1200">
              <a:solidFill>
                <a:schemeClr val="tx1"/>
              </a:solidFill>
              <a:latin typeface="+mn-lt"/>
              <a:ea typeface="+mj-ea"/>
              <a:cs typeface="Arial" panose="020B0604020202020204" pitchFamily="34" charset="0"/>
            </a:endParaRPr>
          </a:p>
        </p:txBody>
      </p:sp>
      <p:sp>
        <p:nvSpPr>
          <p:cNvPr id="17" name="Title 1">
            <a:extLst>
              <a:ext uri="{FF2B5EF4-FFF2-40B4-BE49-F238E27FC236}">
                <a16:creationId xmlns:a16="http://schemas.microsoft.com/office/drawing/2014/main" id="{23DC9226-69F2-4D2D-8497-1E55852CF5D4}"/>
              </a:ext>
            </a:extLst>
          </p:cNvPr>
          <p:cNvSpPr>
            <a:spLocks noGrp="1"/>
          </p:cNvSpPr>
          <p:nvPr>
            <p:ph type="title"/>
          </p:nvPr>
        </p:nvSpPr>
        <p:spPr>
          <a:xfrm>
            <a:off x="457200" y="228602"/>
            <a:ext cx="8458200" cy="660681"/>
          </a:xfrm>
          <a:prstGeom prst="rect">
            <a:avLst/>
          </a:prstGeom>
        </p:spPr>
        <p:txBody>
          <a:bodyPr rIns="0" anchor="ctr"/>
          <a:lstStyle>
            <a:lvl1pPr algn="r">
              <a:defRPr sz="2250" b="1" i="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19" name="Slide Number Placeholder 2">
            <a:extLst>
              <a:ext uri="{FF2B5EF4-FFF2-40B4-BE49-F238E27FC236}">
                <a16:creationId xmlns:a16="http://schemas.microsoft.com/office/drawing/2014/main" id="{AFBCF4AE-3808-4EFF-AB73-2DB35B5C40E4}"/>
              </a:ext>
            </a:extLst>
          </p:cNvPr>
          <p:cNvSpPr>
            <a:spLocks noGrp="1"/>
          </p:cNvSpPr>
          <p:nvPr>
            <p:ph type="sldNum" sz="quarter" idx="12"/>
          </p:nvPr>
        </p:nvSpPr>
        <p:spPr>
          <a:xfrm>
            <a:off x="8381997" y="6617253"/>
            <a:ext cx="533400" cy="240748"/>
          </a:xfrm>
          <a:prstGeom prst="rect">
            <a:avLst/>
          </a:prstGeom>
        </p:spPr>
        <p:txBody>
          <a:bodyPr rIns="0"/>
          <a:lstStyle>
            <a:lvl1pPr algn="r">
              <a:defRPr sz="750"/>
            </a:lvl1pPr>
          </a:lstStyle>
          <a:p>
            <a:pPr>
              <a:defRPr/>
            </a:pPr>
            <a:fld id="{404AB8AB-3EBC-43BA-8934-64629AF21890}"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73484799"/>
      </p:ext>
    </p:extLst>
  </p:cSld>
  <p:clrMapOvr>
    <a:masterClrMapping/>
  </p:clrMapOvr>
  <p:extLst>
    <p:ext uri="{DCECCB84-F9BA-43D5-87BE-67443E8EF086}">
      <p15:sldGuideLst xmlns:p15="http://schemas.microsoft.com/office/powerpoint/2012/main">
        <p15:guide id="1" pos="5120">
          <p15:clr>
            <a:srgbClr val="FBAE40"/>
          </p15:clr>
        </p15:guide>
        <p15:guide id="2" orient="horz" pos="2160">
          <p15:clr>
            <a:srgbClr val="FBAE40"/>
          </p15:clr>
        </p15:guide>
        <p15:guide id="3" orient="horz" pos="816">
          <p15:clr>
            <a:srgbClr val="FBAE40"/>
          </p15:clr>
        </p15:guide>
        <p15:guide id="4" orient="horz" pos="24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Quad Layout">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788">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788">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788">
              <a:solidFill>
                <a:prstClr val="black"/>
              </a:solidFill>
            </a:endParaRPr>
          </a:p>
        </p:txBody>
      </p:sp>
      <p:sp>
        <p:nvSpPr>
          <p:cNvPr id="5" name="Text Placeholder 4"/>
          <p:cNvSpPr>
            <a:spLocks noGrp="1"/>
          </p:cNvSpPr>
          <p:nvPr>
            <p:ph type="body" sz="quarter" idx="13"/>
          </p:nvPr>
        </p:nvSpPr>
        <p:spPr>
          <a:xfrm>
            <a:off x="241300" y="1295407"/>
            <a:ext cx="4201304" cy="2039422"/>
          </a:xfrm>
          <a:prstGeom prst="rect">
            <a:avLst/>
          </a:prstGeom>
        </p:spPr>
        <p:txBody>
          <a:bodyPr lIns="0" tIns="0" rIns="0" bIns="0"/>
          <a:lstStyle>
            <a:lvl1pPr marL="0" indent="0">
              <a:buNone/>
              <a:defRPr sz="788" b="1"/>
            </a:lvl1pPr>
            <a:lvl2pPr marL="131264" indent="-131264">
              <a:buFont typeface="Wingdings" panose="05000000000000000000" pitchFamily="2" charset="2"/>
              <a:buChar char="§"/>
              <a:defRPr sz="675"/>
            </a:lvl2pPr>
            <a:lvl3pPr marL="257169" indent="-131264">
              <a:defRPr sz="591"/>
            </a:lvl3pPr>
            <a:lvl4pPr marL="388432" indent="-128585">
              <a:defRPr sz="591"/>
            </a:lvl4pPr>
            <a:lvl5pPr marL="514337" indent="-128585">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14"/>
          </p:nvPr>
        </p:nvSpPr>
        <p:spPr>
          <a:xfrm>
            <a:off x="4714093" y="1295407"/>
            <a:ext cx="4201304" cy="2036528"/>
          </a:xfrm>
          <a:prstGeom prst="rect">
            <a:avLst/>
          </a:prstGeom>
        </p:spPr>
        <p:txBody>
          <a:bodyPr lIns="0" tIns="0" rIns="0" bIns="0"/>
          <a:lstStyle>
            <a:lvl1pPr marL="0" indent="0">
              <a:buNone/>
              <a:defRPr sz="788" b="1"/>
            </a:lvl1pPr>
            <a:lvl2pPr marL="131264" indent="-131264">
              <a:buFont typeface="Wingdings" panose="05000000000000000000" pitchFamily="2" charset="2"/>
              <a:buChar char="§"/>
              <a:defRPr sz="675"/>
            </a:lvl2pPr>
            <a:lvl3pPr marL="257169" indent="-131264">
              <a:defRPr sz="591"/>
            </a:lvl3pPr>
            <a:lvl4pPr marL="388432" indent="-128585">
              <a:defRPr sz="591"/>
            </a:lvl4pPr>
            <a:lvl5pPr marL="514337" indent="-128585">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4"/>
          <p:cNvSpPr>
            <a:spLocks noGrp="1"/>
          </p:cNvSpPr>
          <p:nvPr>
            <p:ph type="body" sz="quarter" idx="15"/>
          </p:nvPr>
        </p:nvSpPr>
        <p:spPr>
          <a:xfrm>
            <a:off x="241300" y="3498589"/>
            <a:ext cx="4201304" cy="3039573"/>
          </a:xfrm>
          <a:prstGeom prst="rect">
            <a:avLst/>
          </a:prstGeom>
        </p:spPr>
        <p:txBody>
          <a:bodyPr lIns="0" tIns="0" rIns="0" bIns="0"/>
          <a:lstStyle>
            <a:lvl1pPr marL="0" indent="0">
              <a:buNone/>
              <a:defRPr sz="788" b="1"/>
            </a:lvl1pPr>
            <a:lvl2pPr marL="131264" indent="-131264">
              <a:buFont typeface="Wingdings" panose="05000000000000000000" pitchFamily="2" charset="2"/>
              <a:buChar char="§"/>
              <a:defRPr sz="675"/>
            </a:lvl2pPr>
            <a:lvl3pPr marL="257169" indent="-131264">
              <a:defRPr sz="591"/>
            </a:lvl3pPr>
            <a:lvl4pPr marL="388432" indent="-128585">
              <a:defRPr sz="591"/>
            </a:lvl4pPr>
            <a:lvl5pPr marL="514337" indent="-128585">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p:cNvSpPr>
            <a:spLocks noGrp="1"/>
          </p:cNvSpPr>
          <p:nvPr>
            <p:ph type="body" sz="quarter" idx="16"/>
          </p:nvPr>
        </p:nvSpPr>
        <p:spPr>
          <a:xfrm>
            <a:off x="4714093" y="3498589"/>
            <a:ext cx="4201304" cy="3039573"/>
          </a:xfrm>
          <a:prstGeom prst="rect">
            <a:avLst/>
          </a:prstGeom>
        </p:spPr>
        <p:txBody>
          <a:bodyPr lIns="0" tIns="0" rIns="0" bIns="0"/>
          <a:lstStyle>
            <a:lvl1pPr marL="0" indent="0">
              <a:buNone/>
              <a:defRPr sz="788" b="1"/>
            </a:lvl1pPr>
            <a:lvl2pPr marL="131264" indent="-131264">
              <a:buFont typeface="Wingdings" panose="05000000000000000000" pitchFamily="2" charset="2"/>
              <a:buChar char="§"/>
              <a:defRPr sz="675"/>
            </a:lvl2pPr>
            <a:lvl3pPr marL="257169" indent="-131264">
              <a:defRPr sz="591"/>
            </a:lvl3pPr>
            <a:lvl4pPr marL="388432" indent="-128585">
              <a:defRPr sz="591"/>
            </a:lvl4pPr>
            <a:lvl5pPr marL="514337" indent="-128585">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a:extLst>
              <a:ext uri="{FF2B5EF4-FFF2-40B4-BE49-F238E27FC236}">
                <a16:creationId xmlns:a16="http://schemas.microsoft.com/office/drawing/2014/main" id="{B56F09C9-A8D7-40EE-A1AB-E7B40AC0E6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3" y="228600"/>
            <a:ext cx="705676" cy="773558"/>
          </a:xfrm>
          <a:prstGeom prst="rect">
            <a:avLst/>
          </a:prstGeom>
        </p:spPr>
      </p:pic>
      <p:sp>
        <p:nvSpPr>
          <p:cNvPr id="13" name="Title 1">
            <a:extLst>
              <a:ext uri="{FF2B5EF4-FFF2-40B4-BE49-F238E27FC236}">
                <a16:creationId xmlns:a16="http://schemas.microsoft.com/office/drawing/2014/main" id="{269BFFC6-6544-4743-821F-A84610DAB28F}"/>
              </a:ext>
            </a:extLst>
          </p:cNvPr>
          <p:cNvSpPr txBox="1">
            <a:spLocks/>
          </p:cNvSpPr>
          <p:nvPr userDrawn="1"/>
        </p:nvSpPr>
        <p:spPr bwMode="gray">
          <a:xfrm>
            <a:off x="4703976" y="664967"/>
            <a:ext cx="4211422" cy="581621"/>
          </a:xfrm>
          <a:prstGeom prst="rect">
            <a:avLst/>
          </a:prstGeom>
        </p:spPr>
        <p:txBody>
          <a:bodyPr vert="horz" lIns="0" tIns="0" rIns="0" bIns="0" rtlCol="0" anchor="ctr" anchorCtr="0">
            <a:normAutofit/>
          </a:bodyPr>
          <a:lstStyle>
            <a:lvl1pPr algn="l" defTabSz="914354" rtl="0" eaLnBrk="1" latinLnBrk="0" hangingPunct="1">
              <a:spcBef>
                <a:spcPct val="0"/>
              </a:spcBef>
              <a:buNone/>
              <a:defRPr sz="2000" kern="1200">
                <a:solidFill>
                  <a:schemeClr val="tx1"/>
                </a:solidFill>
                <a:latin typeface="+mn-lt"/>
                <a:ea typeface="+mj-ea"/>
                <a:cs typeface="Arial" panose="020B0604020202020204" pitchFamily="34" charset="0"/>
              </a:defRPr>
            </a:lvl1pPr>
          </a:lstStyle>
          <a:p>
            <a:pPr algn="r">
              <a:tabLst>
                <a:tab pos="0" algn="l"/>
              </a:tabLst>
            </a:pPr>
            <a:r>
              <a:rPr lang="en-US" sz="1050" kern="1200">
                <a:solidFill>
                  <a:schemeClr val="tx1"/>
                </a:solidFill>
                <a:latin typeface="+mn-lt"/>
                <a:ea typeface="+mj-ea"/>
                <a:cs typeface="Arial" panose="020B0604020202020204" pitchFamily="34" charset="0"/>
              </a:rPr>
              <a:t>Weekly </a:t>
            </a:r>
            <a:r>
              <a:rPr lang="en-US" sz="1050" kern="1200">
                <a:solidFill>
                  <a:prstClr val="black"/>
                </a:solidFill>
                <a:latin typeface="+mn-lt"/>
                <a:ea typeface="+mj-ea"/>
                <a:cs typeface="Arial" panose="020B0604020202020204" pitchFamily="34" charset="0"/>
              </a:rPr>
              <a:t>Status </a:t>
            </a:r>
            <a:r>
              <a:rPr lang="en-US" sz="1050" kern="1200">
                <a:solidFill>
                  <a:schemeClr val="tx1"/>
                </a:solidFill>
                <a:latin typeface="+mn-lt"/>
                <a:ea typeface="+mj-ea"/>
                <a:cs typeface="Arial" panose="020B0604020202020204" pitchFamily="34" charset="0"/>
              </a:rPr>
              <a:t>Update: 09 JUN 2021</a:t>
            </a:r>
            <a:endParaRPr lang="en-US" sz="1200" kern="1200">
              <a:solidFill>
                <a:schemeClr val="tx1"/>
              </a:solidFill>
              <a:latin typeface="+mn-lt"/>
              <a:ea typeface="+mj-ea"/>
              <a:cs typeface="Arial" panose="020B0604020202020204" pitchFamily="34" charset="0"/>
            </a:endParaRPr>
          </a:p>
        </p:txBody>
      </p:sp>
      <p:sp>
        <p:nvSpPr>
          <p:cNvPr id="19" name="Slide Number Placeholder 2">
            <a:extLst>
              <a:ext uri="{FF2B5EF4-FFF2-40B4-BE49-F238E27FC236}">
                <a16:creationId xmlns:a16="http://schemas.microsoft.com/office/drawing/2014/main" id="{AFBCF4AE-3808-4EFF-AB73-2DB35B5C40E4}"/>
              </a:ext>
            </a:extLst>
          </p:cNvPr>
          <p:cNvSpPr>
            <a:spLocks noGrp="1"/>
          </p:cNvSpPr>
          <p:nvPr>
            <p:ph type="sldNum" sz="quarter" idx="12"/>
          </p:nvPr>
        </p:nvSpPr>
        <p:spPr>
          <a:xfrm>
            <a:off x="8381997" y="6617253"/>
            <a:ext cx="533400" cy="240748"/>
          </a:xfrm>
          <a:prstGeom prst="rect">
            <a:avLst/>
          </a:prstGeom>
        </p:spPr>
        <p:txBody>
          <a:bodyPr rIns="0"/>
          <a:lstStyle>
            <a:lvl1pPr algn="r">
              <a:defRPr sz="750"/>
            </a:lvl1pPr>
          </a:lstStyle>
          <a:p>
            <a:pPr>
              <a:defRPr/>
            </a:pPr>
            <a:fld id="{404AB8AB-3EBC-43BA-8934-64629AF21890}" type="slidenum">
              <a:rPr lang="en-US" smtClean="0">
                <a:solidFill>
                  <a:prstClr val="black"/>
                </a:solidFill>
              </a:rPr>
              <a:pPr>
                <a:defRPr/>
              </a:pPr>
              <a:t>‹#›</a:t>
            </a:fld>
            <a:endParaRPr lang="en-US">
              <a:solidFill>
                <a:prstClr val="black"/>
              </a:solidFill>
            </a:endParaRPr>
          </a:p>
        </p:txBody>
      </p:sp>
      <p:sp>
        <p:nvSpPr>
          <p:cNvPr id="20" name="Title 1">
            <a:extLst>
              <a:ext uri="{FF2B5EF4-FFF2-40B4-BE49-F238E27FC236}">
                <a16:creationId xmlns:a16="http://schemas.microsoft.com/office/drawing/2014/main" id="{0514F384-E11C-4D52-8898-86649357A8F1}"/>
              </a:ext>
            </a:extLst>
          </p:cNvPr>
          <p:cNvSpPr>
            <a:spLocks noGrp="1"/>
          </p:cNvSpPr>
          <p:nvPr>
            <p:ph type="title" hasCustomPrompt="1"/>
          </p:nvPr>
        </p:nvSpPr>
        <p:spPr>
          <a:xfrm>
            <a:off x="836763" y="176844"/>
            <a:ext cx="8078638" cy="660682"/>
          </a:xfrm>
          <a:prstGeom prst="rect">
            <a:avLst/>
          </a:prstGeom>
        </p:spPr>
        <p:txBody>
          <a:bodyPr rIns="0" anchor="ctr"/>
          <a:lstStyle>
            <a:lvl1pPr algn="r">
              <a:defRPr sz="2250" b="1" i="0">
                <a:solidFill>
                  <a:srgbClr val="002060"/>
                </a:solidFill>
                <a:latin typeface="Arial" panose="020B0604020202020204" pitchFamily="34" charset="0"/>
                <a:cs typeface="Arial" panose="020B0604020202020204" pitchFamily="34" charset="0"/>
              </a:defRPr>
            </a:lvl1pPr>
          </a:lstStyle>
          <a:p>
            <a:r>
              <a:rPr lang="en-US"/>
              <a:t>Click to edit Master title style</a:t>
            </a:r>
            <a:br>
              <a:rPr lang="en-US"/>
            </a:br>
            <a:r>
              <a:rPr lang="en-US" sz="1500" b="0" i="1"/>
              <a:t>Presenter</a:t>
            </a:r>
            <a:endParaRPr lang="en-US"/>
          </a:p>
        </p:txBody>
      </p:sp>
      <p:cxnSp>
        <p:nvCxnSpPr>
          <p:cNvPr id="17" name="Straight Connector 16">
            <a:extLst>
              <a:ext uri="{FF2B5EF4-FFF2-40B4-BE49-F238E27FC236}">
                <a16:creationId xmlns:a16="http://schemas.microsoft.com/office/drawing/2014/main" id="{2050C1F3-D7B6-433D-8E8F-FBE03E9FF0DA}"/>
              </a:ext>
            </a:extLst>
          </p:cNvPr>
          <p:cNvCxnSpPr/>
          <p:nvPr userDrawn="1"/>
        </p:nvCxnSpPr>
        <p:spPr>
          <a:xfrm>
            <a:off x="241300" y="3411028"/>
            <a:ext cx="86868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FBA9A96-E40C-4EE6-8E2B-BD8B4934389F}"/>
              </a:ext>
            </a:extLst>
          </p:cNvPr>
          <p:cNvCxnSpPr/>
          <p:nvPr userDrawn="1"/>
        </p:nvCxnSpPr>
        <p:spPr>
          <a:xfrm>
            <a:off x="4572000" y="1295400"/>
            <a:ext cx="0" cy="52578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457650"/>
      </p:ext>
    </p:extLst>
  </p:cSld>
  <p:clrMapOvr>
    <a:masterClrMapping/>
  </p:clrMapOvr>
  <p:extLst>
    <p:ext uri="{DCECCB84-F9BA-43D5-87BE-67443E8EF086}">
      <p15:sldGuideLst xmlns:p15="http://schemas.microsoft.com/office/powerpoint/2012/main">
        <p15:guide id="1" pos="5120">
          <p15:clr>
            <a:srgbClr val="FBAE40"/>
          </p15:clr>
        </p15:guide>
        <p15:guide id="2" orient="horz" pos="2160">
          <p15:clr>
            <a:srgbClr val="FBAE40"/>
          </p15:clr>
        </p15:guide>
        <p15:guide id="3" orient="horz" pos="816">
          <p15:clr>
            <a:srgbClr val="FBAE40"/>
          </p15:clr>
        </p15:guide>
        <p15:guide id="4" orient="horz" pos="24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788">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788">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788">
              <a:solidFill>
                <a:prstClr val="black"/>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014" y="232520"/>
            <a:ext cx="777240" cy="777240"/>
          </a:xfrm>
          <a:prstGeom prst="rect">
            <a:avLst/>
          </a:prstGeom>
        </p:spPr>
      </p:pic>
      <p:sp>
        <p:nvSpPr>
          <p:cNvPr id="13" name="Title 1"/>
          <p:cNvSpPr>
            <a:spLocks noGrp="1"/>
          </p:cNvSpPr>
          <p:nvPr>
            <p:ph type="title"/>
          </p:nvPr>
        </p:nvSpPr>
        <p:spPr>
          <a:xfrm>
            <a:off x="342900" y="3126040"/>
            <a:ext cx="8458200" cy="777240"/>
          </a:xfrm>
          <a:prstGeom prst="rect">
            <a:avLst/>
          </a:prstGeom>
        </p:spPr>
        <p:txBody>
          <a:bodyPr rIns="0" anchor="ctr"/>
          <a:lstStyle>
            <a:lvl1pPr algn="ctr">
              <a:defRPr sz="2250" b="1" i="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14" name="Slide Number Placeholder 2">
            <a:extLst>
              <a:ext uri="{FF2B5EF4-FFF2-40B4-BE49-F238E27FC236}">
                <a16:creationId xmlns:a16="http://schemas.microsoft.com/office/drawing/2014/main" id="{DBA749CC-F17C-40EE-AA56-A0D6CBB2F0B0}"/>
              </a:ext>
            </a:extLst>
          </p:cNvPr>
          <p:cNvSpPr>
            <a:spLocks noGrp="1"/>
          </p:cNvSpPr>
          <p:nvPr>
            <p:ph type="sldNum" sz="quarter" idx="12"/>
          </p:nvPr>
        </p:nvSpPr>
        <p:spPr>
          <a:xfrm>
            <a:off x="8381997" y="6617253"/>
            <a:ext cx="533400" cy="240748"/>
          </a:xfrm>
          <a:prstGeom prst="rect">
            <a:avLst/>
          </a:prstGeom>
        </p:spPr>
        <p:txBody>
          <a:bodyPr rIns="0"/>
          <a:lstStyle>
            <a:lvl1pPr algn="r">
              <a:defRPr sz="750"/>
            </a:lvl1pPr>
          </a:lstStyle>
          <a:p>
            <a:fld id="{404AB8AB-3EBC-43BA-8934-64629AF21890}" type="slidenum">
              <a:rPr lang="en-US" smtClean="0">
                <a:solidFill>
                  <a:prstClr val="black"/>
                </a:solidFill>
              </a:rPr>
              <a:pPr/>
              <a:t>‹#›</a:t>
            </a:fld>
            <a:endParaRPr lang="en-US">
              <a:solidFill>
                <a:prstClr val="black"/>
              </a:solidFill>
            </a:endParaRPr>
          </a:p>
        </p:txBody>
      </p:sp>
      <p:sp>
        <p:nvSpPr>
          <p:cNvPr id="12" name="Title 1">
            <a:extLst>
              <a:ext uri="{FF2B5EF4-FFF2-40B4-BE49-F238E27FC236}">
                <a16:creationId xmlns:a16="http://schemas.microsoft.com/office/drawing/2014/main" id="{687AA979-8E82-4229-82F7-C309D95C6A86}"/>
              </a:ext>
            </a:extLst>
          </p:cNvPr>
          <p:cNvSpPr txBox="1">
            <a:spLocks/>
          </p:cNvSpPr>
          <p:nvPr userDrawn="1"/>
        </p:nvSpPr>
        <p:spPr bwMode="gray">
          <a:xfrm>
            <a:off x="4703976" y="664967"/>
            <a:ext cx="4211422" cy="581621"/>
          </a:xfrm>
          <a:prstGeom prst="rect">
            <a:avLst/>
          </a:prstGeom>
        </p:spPr>
        <p:txBody>
          <a:bodyPr vert="horz" lIns="0" tIns="0" rIns="0" bIns="0" rtlCol="0" anchor="ctr" anchorCtr="0">
            <a:normAutofit/>
          </a:bodyPr>
          <a:lstStyle>
            <a:lvl1pPr algn="l" defTabSz="914354" rtl="0" eaLnBrk="1" latinLnBrk="0" hangingPunct="1">
              <a:spcBef>
                <a:spcPct val="0"/>
              </a:spcBef>
              <a:buNone/>
              <a:defRPr sz="2000" kern="1200">
                <a:solidFill>
                  <a:schemeClr val="tx1"/>
                </a:solidFill>
                <a:latin typeface="+mn-lt"/>
                <a:ea typeface="+mj-ea"/>
                <a:cs typeface="Arial" panose="020B0604020202020204" pitchFamily="34" charset="0"/>
              </a:defRPr>
            </a:lvl1pPr>
          </a:lstStyle>
          <a:p>
            <a:pPr algn="r">
              <a:tabLst>
                <a:tab pos="0" algn="l"/>
              </a:tabLst>
            </a:pPr>
            <a:r>
              <a:rPr lang="en-US" sz="1050" kern="1200">
                <a:solidFill>
                  <a:schemeClr val="tx1"/>
                </a:solidFill>
                <a:latin typeface="+mn-lt"/>
                <a:ea typeface="+mj-ea"/>
                <a:cs typeface="Arial" panose="020B0604020202020204" pitchFamily="34" charset="0"/>
              </a:rPr>
              <a:t>Weekly </a:t>
            </a:r>
            <a:r>
              <a:rPr lang="en-US" sz="1050" kern="1200">
                <a:solidFill>
                  <a:prstClr val="black"/>
                </a:solidFill>
                <a:latin typeface="+mn-lt"/>
                <a:ea typeface="+mj-ea"/>
                <a:cs typeface="Arial" panose="020B0604020202020204" pitchFamily="34" charset="0"/>
              </a:rPr>
              <a:t>Status </a:t>
            </a:r>
            <a:r>
              <a:rPr lang="en-US" sz="1050" kern="1200">
                <a:solidFill>
                  <a:schemeClr val="tx1"/>
                </a:solidFill>
                <a:latin typeface="+mn-lt"/>
                <a:ea typeface="+mj-ea"/>
                <a:cs typeface="Arial" panose="020B0604020202020204" pitchFamily="34" charset="0"/>
              </a:rPr>
              <a:t>Update: 09 JUN 2021</a:t>
            </a:r>
            <a:endParaRPr lang="en-US" sz="1200" kern="1200">
              <a:solidFill>
                <a:schemeClr val="tx1"/>
              </a:solidFill>
              <a:latin typeface="+mn-lt"/>
              <a:ea typeface="+mj-ea"/>
              <a:cs typeface="Arial" panose="020B0604020202020204" pitchFamily="34" charset="0"/>
            </a:endParaRPr>
          </a:p>
        </p:txBody>
      </p:sp>
    </p:spTree>
    <p:extLst>
      <p:ext uri="{BB962C8B-B14F-4D97-AF65-F5344CB8AC3E}">
        <p14:creationId xmlns:p14="http://schemas.microsoft.com/office/powerpoint/2010/main" val="1976571499"/>
      </p:ext>
    </p:extLst>
  </p:cSld>
  <p:clrMapOvr>
    <a:masterClrMapping/>
  </p:clrMapOvr>
  <p:extLst>
    <p:ext uri="{DCECCB84-F9BA-43D5-87BE-67443E8EF086}">
      <p15:sldGuideLst xmlns:p15="http://schemas.microsoft.com/office/powerpoint/2012/main">
        <p15:guide id="1" pos="5120">
          <p15:clr>
            <a:srgbClr val="FBAE40"/>
          </p15:clr>
        </p15:guide>
        <p15:guide id="2" orient="horz" pos="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4210320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OPNAV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357936083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NP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600200"/>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67293"/>
            <a:ext cx="2359152" cy="235915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3491759100"/>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NE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92424" y="1552593"/>
            <a:ext cx="2359152" cy="235915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4245461262"/>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P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2424" y="1540049"/>
            <a:ext cx="2382075" cy="23697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4207998471"/>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NRC_Title Slide">
    <p:spTree>
      <p:nvGrpSpPr>
        <p:cNvPr id="1" name=""/>
        <p:cNvGrpSpPr/>
        <p:nvPr/>
      </p:nvGrpSpPr>
      <p:grpSpPr>
        <a:xfrm>
          <a:off x="0" y="0"/>
          <a:ext cx="0" cy="0"/>
          <a:chOff x="0" y="0"/>
          <a:chExt cx="0" cy="0"/>
        </a:xfrm>
      </p:grpSpPr>
      <p:pic>
        <p:nvPicPr>
          <p:cNvPr id="16" name="Picture 15" descr="cnrc-emblem-2-inch"/>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08809" y="1468978"/>
            <a:ext cx="2526382" cy="2526382"/>
          </a:xfrm>
          <a:prstGeom prst="rect">
            <a:avLst/>
          </a:prstGeom>
          <a:noFill/>
          <a:ln w="9525">
            <a:noFill/>
            <a:miter lim="800000"/>
            <a:headEnd/>
            <a:tailEnd/>
          </a:ln>
        </p:spPr>
      </p:pic>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spTree>
    <p:extLst>
      <p:ext uri="{BB962C8B-B14F-4D97-AF65-F5344CB8AC3E}">
        <p14:creationId xmlns:p14="http://schemas.microsoft.com/office/powerpoint/2010/main" val="637555916"/>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NSTC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838200"/>
          </a:xfrm>
          <a:prstGeom prst="rect">
            <a:avLst/>
          </a:prstGeom>
        </p:spPr>
        <p:txBody>
          <a:bodyPr anchor="ctr"/>
          <a:lstStyle>
            <a:lvl1pP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4235586"/>
            <a:ext cx="6400800" cy="1564519"/>
          </a:xfrm>
          <a:prstGeom prst="rect">
            <a:avLst/>
          </a:prstGeom>
        </p:spPr>
        <p:txBody>
          <a:bodyPr/>
          <a:lstStyle>
            <a:lvl1pPr marL="0" indent="0" algn="ctr">
              <a:buNone/>
              <a:defRPr sz="2400" b="1">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grpSp>
        <p:nvGrpSpPr>
          <p:cNvPr id="13" name="Group 12"/>
          <p:cNvGrpSpPr/>
          <p:nvPr userDrawn="1"/>
        </p:nvGrpSpPr>
        <p:grpSpPr>
          <a:xfrm>
            <a:off x="228600" y="1121571"/>
            <a:ext cx="8686800" cy="76200"/>
            <a:chOff x="228600" y="1173163"/>
            <a:chExt cx="8686800" cy="76200"/>
          </a:xfrm>
        </p:grpSpPr>
        <p:sp>
          <p:nvSpPr>
            <p:cNvPr id="14"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5"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5812" y="5675161"/>
            <a:ext cx="909588" cy="909588"/>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4333" y="1307027"/>
            <a:ext cx="2178792" cy="2819304"/>
          </a:xfrm>
          <a:prstGeom prst="rect">
            <a:avLst/>
          </a:prstGeom>
        </p:spPr>
      </p:pic>
    </p:spTree>
    <p:extLst>
      <p:ext uri="{BB962C8B-B14F-4D97-AF65-F5344CB8AC3E}">
        <p14:creationId xmlns:p14="http://schemas.microsoft.com/office/powerpoint/2010/main" val="1094705524"/>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2860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pic>
        <p:nvPicPr>
          <p:cNvPr id="14" name="Picture 13"/>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2797653134"/>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mper Sticker">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777240"/>
          </a:xfrm>
          <a:prstGeom prst="rect">
            <a:avLst/>
          </a:prstGeom>
        </p:spPr>
        <p:txBody>
          <a:bodyPr rIns="0" anchor="ctr"/>
          <a:lstStyle>
            <a:lvl1pPr algn="r">
              <a:defRPr sz="3200" b="1" i="0">
                <a:solidFill>
                  <a:srgbClr val="00206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8600" y="1295400"/>
            <a:ext cx="8686800" cy="4779962"/>
          </a:xfrm>
          <a:prstGeom prst="rect">
            <a:avLst/>
          </a:prstGeom>
        </p:spPr>
        <p:txBody>
          <a:bodyPr lIns="0" tIns="0" rIns="0" bIns="0"/>
          <a:lstStyle>
            <a:lvl1pPr marL="228600" indent="-228600">
              <a:spcBef>
                <a:spcPts val="0"/>
              </a:spcBef>
              <a:buFont typeface="Wingdings" panose="05000000000000000000" pitchFamily="2" charset="2"/>
              <a:buChar char="§"/>
              <a:defRPr sz="2000" b="1">
                <a:latin typeface="Arial" panose="020B0604020202020204" pitchFamily="34" charset="0"/>
                <a:cs typeface="Arial" panose="020B0604020202020204" pitchFamily="34" charset="0"/>
              </a:defRPr>
            </a:lvl1pPr>
            <a:lvl2pPr marL="457200" indent="-228600">
              <a:buFont typeface="Arial" panose="020B0604020202020204" pitchFamily="34" charset="0"/>
              <a:buChar char="•"/>
              <a:defRPr sz="1800">
                <a:latin typeface="Arial" panose="020B0604020202020204" pitchFamily="34" charset="0"/>
                <a:cs typeface="Arial" panose="020B0604020202020204" pitchFamily="34" charset="0"/>
              </a:defRPr>
            </a:lvl2pPr>
            <a:lvl3pPr marL="804863" indent="-234950">
              <a:buFont typeface="Arial" panose="020B0604020202020204" pitchFamily="34" charset="0"/>
              <a:buChar char="̶"/>
              <a:defRPr sz="1600">
                <a:latin typeface="Arial" panose="020B0604020202020204" pitchFamily="34" charset="0"/>
                <a:cs typeface="Arial" panose="020B0604020202020204" pitchFamily="34" charset="0"/>
              </a:defRPr>
            </a:lvl3pPr>
            <a:lvl4pPr marL="1033463" indent="-228600">
              <a:buFont typeface="Wingdings" panose="05000000000000000000" pitchFamily="2" charset="2"/>
              <a:buChar char="§"/>
              <a:defRPr sz="1400">
                <a:latin typeface="Arial" panose="020B0604020202020204" pitchFamily="34" charset="0"/>
                <a:cs typeface="Arial" panose="020B0604020202020204" pitchFamily="34" charset="0"/>
              </a:defRPr>
            </a:lvl4pPr>
            <a:lvl5pPr marL="1262063" indent="-228600">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6" name="Content Placeholder 15"/>
          <p:cNvSpPr>
            <a:spLocks noGrp="1"/>
          </p:cNvSpPr>
          <p:nvPr>
            <p:ph sz="quarter" idx="13"/>
          </p:nvPr>
        </p:nvSpPr>
        <p:spPr>
          <a:xfrm>
            <a:off x="233363" y="6106188"/>
            <a:ext cx="8682034" cy="458834"/>
          </a:xfrm>
          <a:prstGeom prst="rect">
            <a:avLst/>
          </a:prstGeom>
          <a:gradFill flip="none" rotWithShape="1">
            <a:gsLst>
              <a:gs pos="0">
                <a:srgbClr val="002060"/>
              </a:gs>
              <a:gs pos="100000">
                <a:srgbClr val="0000FF"/>
              </a:gs>
            </a:gsLst>
            <a:lin ang="16200000" scaled="1"/>
            <a:tileRect/>
          </a:gradFill>
        </p:spPr>
        <p:txBody>
          <a:bodyPr lIns="0" tIns="0" rIns="0" bIns="0" anchor="ctr"/>
          <a:lstStyle>
            <a:lvl1pPr marL="0" indent="0" algn="ctr">
              <a:spcBef>
                <a:spcPts val="0"/>
              </a:spcBef>
              <a:buNone/>
              <a:defRPr sz="1800" b="1" i="1">
                <a:solidFill>
                  <a:schemeClr val="bg1"/>
                </a:solidFill>
              </a:defRPr>
            </a:lvl1pPr>
            <a:lvl2pPr marL="457200" indent="0" algn="ctr">
              <a:buNone/>
              <a:defRPr sz="1800" b="1"/>
            </a:lvl2pPr>
            <a:lvl3pPr marL="914400" indent="0" algn="ctr">
              <a:buNone/>
              <a:defRPr sz="1800" b="1"/>
            </a:lvl3pPr>
            <a:lvl4pPr marL="1371600" indent="0" algn="ctr">
              <a:buNone/>
              <a:defRPr sz="1800" b="1"/>
            </a:lvl4pPr>
            <a:lvl5pPr marL="1828800" indent="0" algn="ctr">
              <a:buNone/>
              <a:defRPr sz="1800" b="1"/>
            </a:lvl5pPr>
          </a:lstStyle>
          <a:p>
            <a:pPr lvl="0"/>
            <a:r>
              <a:rPr lang="en-US" dirty="0"/>
              <a:t>Edit Master text styles</a:t>
            </a:r>
          </a:p>
        </p:txBody>
      </p:sp>
      <p:pic>
        <p:nvPicPr>
          <p:cNvPr id="11" name="Picture 10"/>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345975379"/>
      </p:ext>
    </p:extLst>
  </p:cSld>
  <p:clrMapOvr>
    <a:masterClrMapping/>
  </p:clrMapOvr>
  <p:extLst>
    <p:ext uri="{DCECCB84-F9BA-43D5-87BE-67443E8EF086}">
      <p15:sldGuideLst xmlns:p15="http://schemas.microsoft.com/office/powerpoint/2012/main">
        <p15:guide id="1" pos="2880">
          <p15:clr>
            <a:srgbClr val="FBAE40"/>
          </p15:clr>
        </p15:guide>
        <p15:guide id="2" orient="horz" pos="2160">
          <p15:clr>
            <a:srgbClr val="FBAE40"/>
          </p15:clr>
        </p15:guide>
        <p15:guide id="3" orient="horz" pos="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grpSp>
        <p:nvGrpSpPr>
          <p:cNvPr id="7" name="Group 6"/>
          <p:cNvGrpSpPr/>
          <p:nvPr/>
        </p:nvGrpSpPr>
        <p:grpSpPr>
          <a:xfrm>
            <a:off x="228600" y="1121571"/>
            <a:ext cx="8686800" cy="76200"/>
            <a:chOff x="228600" y="1173163"/>
            <a:chExt cx="8686800" cy="76200"/>
          </a:xfrm>
        </p:grpSpPr>
        <p:sp>
          <p:nvSpPr>
            <p:cNvPr id="8" name="Line 7"/>
            <p:cNvSpPr>
              <a:spLocks noChangeShapeType="1"/>
            </p:cNvSpPr>
            <p:nvPr/>
          </p:nvSpPr>
          <p:spPr bwMode="auto">
            <a:xfrm>
              <a:off x="228600" y="117316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9" name="Line 8"/>
            <p:cNvSpPr>
              <a:spLocks noChangeShapeType="1"/>
            </p:cNvSpPr>
            <p:nvPr/>
          </p:nvSpPr>
          <p:spPr bwMode="auto">
            <a:xfrm>
              <a:off x="228600" y="1249363"/>
              <a:ext cx="8686800" cy="0"/>
            </a:xfrm>
            <a:prstGeom prst="line">
              <a:avLst/>
            </a:prstGeom>
            <a:noFill/>
            <a:ln w="34925">
              <a:solidFill>
                <a:srgbClr val="B98200"/>
              </a:solidFill>
              <a:round/>
              <a:headEnd/>
              <a:tailEnd/>
            </a:ln>
            <a:effectLst/>
          </p:spPr>
          <p:txBody>
            <a:bodyPr/>
            <a:lstStyle/>
            <a:p>
              <a:pPr>
                <a:defRPr/>
              </a:pPr>
              <a:endParaRPr lang="en-US" sz="1400">
                <a:solidFill>
                  <a:prstClr val="black"/>
                </a:solidFill>
              </a:endParaRPr>
            </a:p>
          </p:txBody>
        </p:sp>
      </p:grpSp>
      <p:sp>
        <p:nvSpPr>
          <p:cNvPr id="10" name="Line 7"/>
          <p:cNvSpPr>
            <a:spLocks noChangeShapeType="1"/>
          </p:cNvSpPr>
          <p:nvPr/>
        </p:nvSpPr>
        <p:spPr bwMode="auto">
          <a:xfrm>
            <a:off x="228600" y="6625718"/>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2" name="Slide Number Placeholder 2"/>
          <p:cNvSpPr>
            <a:spLocks noGrp="1"/>
          </p:cNvSpPr>
          <p:nvPr>
            <p:ph type="sldNum" sz="quarter" idx="12"/>
          </p:nvPr>
        </p:nvSpPr>
        <p:spPr>
          <a:xfrm>
            <a:off x="8381997" y="6617253"/>
            <a:ext cx="533400" cy="240748"/>
          </a:xfrm>
          <a:prstGeom prst="rect">
            <a:avLst/>
          </a:prstGeom>
        </p:spPr>
        <p:txBody>
          <a:bodyPr rIns="0"/>
          <a:lstStyle>
            <a:lvl1pPr algn="r">
              <a:defRPr sz="1000"/>
            </a:lvl1pPr>
          </a:lstStyle>
          <a:p>
            <a:fld id="{404AB8AB-3EBC-43BA-8934-64629AF21890}" type="slidenum">
              <a:rPr lang="en-US" smtClean="0">
                <a:solidFill>
                  <a:prstClr val="black"/>
                </a:solidFill>
              </a:rPr>
              <a:pPr/>
              <a:t>‹#›</a:t>
            </a:fld>
            <a:endParaRPr lang="en-US" dirty="0">
              <a:solidFill>
                <a:prstClr val="black"/>
              </a:solidFill>
            </a:endParaRPr>
          </a:p>
        </p:txBody>
      </p:sp>
      <p:sp>
        <p:nvSpPr>
          <p:cNvPr id="13" name="Title 1"/>
          <p:cNvSpPr>
            <a:spLocks noGrp="1"/>
          </p:cNvSpPr>
          <p:nvPr>
            <p:ph type="title"/>
          </p:nvPr>
        </p:nvSpPr>
        <p:spPr>
          <a:xfrm>
            <a:off x="342900" y="3040380"/>
            <a:ext cx="8458200" cy="777240"/>
          </a:xfrm>
          <a:prstGeom prst="rect">
            <a:avLst/>
          </a:prstGeom>
        </p:spPr>
        <p:txBody>
          <a:bodyPr rIns="0" anchor="ctr"/>
          <a:lstStyle>
            <a:lvl1pPr algn="ctr">
              <a:defRPr sz="4000" b="1" i="0">
                <a:solidFill>
                  <a:srgbClr val="00206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4" name="Picture 13"/>
          <p:cNvPicPr>
            <a:picLocks noChangeAspect="1"/>
          </p:cNvPicPr>
          <p:nvPr userDrawn="1"/>
        </p:nvPicPr>
        <p:blipFill>
          <a:blip r:embed="rId2"/>
          <a:stretch>
            <a:fillRect/>
          </a:stretch>
        </p:blipFill>
        <p:spPr>
          <a:xfrm>
            <a:off x="227567" y="236615"/>
            <a:ext cx="777240" cy="777240"/>
          </a:xfrm>
          <a:prstGeom prst="rect">
            <a:avLst/>
          </a:prstGeom>
        </p:spPr>
      </p:pic>
    </p:spTree>
    <p:extLst>
      <p:ext uri="{BB962C8B-B14F-4D97-AF65-F5344CB8AC3E}">
        <p14:creationId xmlns:p14="http://schemas.microsoft.com/office/powerpoint/2010/main" val="2671844266"/>
      </p:ext>
    </p:extLst>
  </p:cSld>
  <p:clrMapOvr>
    <a:masterClrMapping/>
  </p:clrMapOvr>
  <p:extLst>
    <p:ext uri="{DCECCB84-F9BA-43D5-87BE-67443E8EF086}">
      <p15:sldGuideLst xmlns:p15="http://schemas.microsoft.com/office/powerpoint/2012/main">
        <p15:guide id="1" pos="2880">
          <p15:clr>
            <a:srgbClr val="FBAE40"/>
          </p15:clr>
        </p15:guide>
        <p15:guide id="2" orient="horz" pos="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179578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120976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2381921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3797320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395859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124601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D632FC29-1919-4638-AE9B-192CB8297913}" type="datetimeFigureOut">
              <a:rPr lang="en-US" smtClean="0"/>
              <a:t>12/2/2025</a:t>
            </a:fld>
            <a:endParaRPr lang="en-US"/>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E08F108-897A-4C06-A231-EB7A9C8B3EB2}" type="slidenum">
              <a:rPr lang="en-US" smtClean="0"/>
              <a:t>‹#›</a:t>
            </a:fld>
            <a:endParaRPr lang="en-US"/>
          </a:p>
        </p:txBody>
      </p:sp>
    </p:spTree>
    <p:extLst>
      <p:ext uri="{BB962C8B-B14F-4D97-AF65-F5344CB8AC3E}">
        <p14:creationId xmlns:p14="http://schemas.microsoft.com/office/powerpoint/2010/main" val="311735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069060"/>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7973" y="6639452"/>
            <a:ext cx="938077" cy="207749"/>
          </a:xfrm>
          <a:prstGeom prst="rect">
            <a:avLst/>
          </a:prstGeom>
          <a:noFill/>
          <a:ln w="9525">
            <a:noFill/>
            <a:miter lim="800000"/>
            <a:headEnd/>
            <a:tailEnd/>
          </a:ln>
          <a:effectLst/>
        </p:spPr>
        <p:txBody>
          <a:bodyPr wrap="none" anchor="ctr">
            <a:spAutoFit/>
          </a:bodyPr>
          <a:lstStyle/>
          <a:p>
            <a:pPr>
              <a:lnSpc>
                <a:spcPts val="900"/>
              </a:lnSpc>
              <a:defRPr/>
            </a:pPr>
            <a:r>
              <a:rPr lang="en-US" sz="788" b="1">
                <a:solidFill>
                  <a:srgbClr val="00CC00"/>
                </a:solidFill>
                <a:cs typeface="Arial" panose="020B0604020202020204" pitchFamily="34" charset="0"/>
              </a:rPr>
              <a:t>UNCLASSIFIED</a:t>
            </a:r>
          </a:p>
        </p:txBody>
      </p:sp>
    </p:spTree>
    <p:extLst>
      <p:ext uri="{BB962C8B-B14F-4D97-AF65-F5344CB8AC3E}">
        <p14:creationId xmlns:p14="http://schemas.microsoft.com/office/powerpoint/2010/main" val="2225784725"/>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 Box 10"/>
          <p:cNvSpPr txBox="1">
            <a:spLocks noChangeArrowheads="1"/>
          </p:cNvSpPr>
          <p:nvPr/>
        </p:nvSpPr>
        <p:spPr bwMode="auto">
          <a:xfrm>
            <a:off x="127972" y="6620214"/>
            <a:ext cx="1180131" cy="246221"/>
          </a:xfrm>
          <a:prstGeom prst="rect">
            <a:avLst/>
          </a:prstGeom>
          <a:noFill/>
          <a:ln w="9525">
            <a:noFill/>
            <a:miter lim="800000"/>
            <a:headEnd/>
            <a:tailEnd/>
          </a:ln>
          <a:effectLst/>
        </p:spPr>
        <p:txBody>
          <a:bodyPr wrap="none" anchor="ctr">
            <a:spAutoFit/>
          </a:bodyPr>
          <a:lstStyle/>
          <a:p>
            <a:pPr>
              <a:lnSpc>
                <a:spcPts val="1200"/>
              </a:lnSpc>
              <a:defRPr/>
            </a:pPr>
            <a:r>
              <a:rPr lang="en-US" sz="1050" b="1" dirty="0">
                <a:solidFill>
                  <a:srgbClr val="00CC00"/>
                </a:solidFill>
                <a:cs typeface="Arial" panose="020B0604020202020204" pitchFamily="34" charset="0"/>
              </a:rPr>
              <a:t>UNCLASSIFIED</a:t>
            </a:r>
          </a:p>
        </p:txBody>
      </p:sp>
    </p:spTree>
    <p:extLst>
      <p:ext uri="{BB962C8B-B14F-4D97-AF65-F5344CB8AC3E}">
        <p14:creationId xmlns:p14="http://schemas.microsoft.com/office/powerpoint/2010/main" val="198945499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mynavyhr.navy.mil/Career-Management/Career-Counseling/Commissioning-Programs/" TargetMode="External"/><Relationship Id="rId2" Type="http://schemas.openxmlformats.org/officeDocument/2006/relationships/hyperlink" Target="https://www.mynavyhr.navy.mil/Portals/55/Career/OCM/PA-109_HR_ISPP_Apr-2025.pdf?ver=ux-_u9Vc1tZAv-Z-QmFrUQ%3d%3d" TargetMode="External"/><Relationship Id="rId1" Type="http://schemas.openxmlformats.org/officeDocument/2006/relationships/slideLayout" Target="../slideLayouts/slideLayout26.xml"/><Relationship Id="rId5" Type="http://schemas.openxmlformats.org/officeDocument/2006/relationships/hyperlink" Target="mailto:erik.e.moss.mil@us.navy.mil" TargetMode="External"/><Relationship Id="rId4" Type="http://schemas.openxmlformats.org/officeDocument/2006/relationships/hyperlink" Target="mailto:NRC_HQ_N3_OFFICER_APPLICATIONS@us.navy.mi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erik.e.moss.mil@us.navy.mil" TargetMode="External"/><Relationship Id="rId2" Type="http://schemas.openxmlformats.org/officeDocument/2006/relationships/hyperlink" Target="https://www.mynavyhr.navy.mil/Career-Management/Community-Management/Officer/Active-OCM/Restricted-Line/Human-Resources/" TargetMode="Externa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HR (1200) ISPP </a:t>
            </a:r>
            <a:br>
              <a:rPr lang="en-US" dirty="0"/>
            </a:br>
            <a:r>
              <a:rPr lang="en-US" dirty="0"/>
              <a:t>Frequently Asked Questions</a:t>
            </a:r>
          </a:p>
        </p:txBody>
      </p:sp>
      <p:sp>
        <p:nvSpPr>
          <p:cNvPr id="5" name="Content Placeholder 4"/>
          <p:cNvSpPr>
            <a:spLocks noGrp="1"/>
          </p:cNvSpPr>
          <p:nvPr>
            <p:ph idx="1"/>
          </p:nvPr>
        </p:nvSpPr>
        <p:spPr>
          <a:xfrm>
            <a:off x="228600" y="1295400"/>
            <a:ext cx="8686800" cy="5029200"/>
          </a:xfrm>
        </p:spPr>
        <p:txBody>
          <a:bodyPr numCol="1"/>
          <a:lstStyle/>
          <a:p>
            <a:pPr marL="0" indent="0">
              <a:buNone/>
            </a:pPr>
            <a:r>
              <a:rPr lang="en-US" sz="1500" dirty="0"/>
              <a:t>What are the eligibility requirements of HR ISPP?</a:t>
            </a:r>
          </a:p>
          <a:p>
            <a:r>
              <a:rPr lang="en-US" sz="1500" b="0" dirty="0"/>
              <a:t>Eligibility requirements are listed in </a:t>
            </a:r>
            <a:r>
              <a:rPr lang="en-US" sz="1500" b="0" dirty="0">
                <a:hlinkClick r:id="rId2"/>
              </a:rPr>
              <a:t>Program Authorization (PA) 109</a:t>
            </a:r>
            <a:endParaRPr lang="en-US" sz="1500" b="0" dirty="0"/>
          </a:p>
          <a:p>
            <a:endParaRPr lang="en-US" sz="1500" b="0" dirty="0"/>
          </a:p>
          <a:p>
            <a:pPr marL="0" indent="0">
              <a:buNone/>
            </a:pPr>
            <a:r>
              <a:rPr lang="en-US" sz="1500" dirty="0"/>
              <a:t>What HR work experience is required to be eligible?</a:t>
            </a:r>
          </a:p>
          <a:p>
            <a:r>
              <a:rPr lang="en-US" sz="1500" b="0" dirty="0"/>
              <a:t>All applicants must meet </a:t>
            </a:r>
            <a:r>
              <a:rPr lang="en-US" sz="1500" b="0" u="sng" dirty="0"/>
              <a:t>one of the two </a:t>
            </a:r>
            <a:r>
              <a:rPr lang="en-US" sz="1500" b="0" dirty="0"/>
              <a:t>HR work experience criteria:</a:t>
            </a:r>
          </a:p>
          <a:p>
            <a:pPr lvl="1">
              <a:buFont typeface="+mj-lt"/>
              <a:buAutoNum type="arabicPeriod"/>
            </a:pPr>
            <a:r>
              <a:rPr lang="en-US" sz="1500" dirty="0"/>
              <a:t>Served in the source rating of either PS, YN, or NC for a minimum of 18 months within four years of the HR ISPP application.</a:t>
            </a:r>
          </a:p>
          <a:p>
            <a:pPr lvl="1">
              <a:buFont typeface="+mj-lt"/>
              <a:buAutoNum type="arabicPeriod"/>
            </a:pPr>
            <a:r>
              <a:rPr lang="en-US" sz="1500" dirty="0"/>
              <a:t>Served in a source rating other than PS, YN, or NC with a minimum of 36 months Command Pay and Personnel Administrator (CPPA) work experience within four years of the HR ISPP board.</a:t>
            </a:r>
            <a:endParaRPr lang="en-US" sz="1500" b="0" dirty="0"/>
          </a:p>
          <a:p>
            <a:pPr marL="0" indent="0">
              <a:buNone/>
            </a:pPr>
            <a:endParaRPr lang="en-US" sz="1500" dirty="0"/>
          </a:p>
          <a:p>
            <a:pPr marL="0" indent="0">
              <a:buNone/>
            </a:pPr>
            <a:r>
              <a:rPr lang="en-US" sz="1500" dirty="0"/>
              <a:t>If I don’t meet all the requirements in Program Authorization 109, can I still apply?</a:t>
            </a:r>
          </a:p>
          <a:p>
            <a:r>
              <a:rPr lang="en-US" sz="1500" b="0" dirty="0"/>
              <a:t>No -- there are no waivers authorized for HR ISPP.</a:t>
            </a:r>
          </a:p>
          <a:p>
            <a:pPr marL="0" indent="0">
              <a:buNone/>
            </a:pPr>
            <a:endParaRPr lang="en-US" sz="1500" dirty="0"/>
          </a:p>
          <a:p>
            <a:pPr marL="0" indent="0">
              <a:buNone/>
            </a:pPr>
            <a:r>
              <a:rPr lang="en-US" sz="1500" dirty="0"/>
              <a:t>How do I apply?</a:t>
            </a:r>
          </a:p>
          <a:p>
            <a:r>
              <a:rPr lang="en-US" sz="1500" b="0" dirty="0"/>
              <a:t>Visit the </a:t>
            </a:r>
            <a:r>
              <a:rPr lang="en-US" sz="1500" b="0" dirty="0" err="1">
                <a:hlinkClick r:id="rId3"/>
              </a:rPr>
              <a:t>MyNavy</a:t>
            </a:r>
            <a:r>
              <a:rPr lang="en-US" sz="1500" b="0" dirty="0">
                <a:hlinkClick r:id="rId3"/>
              </a:rPr>
              <a:t> HR Commissioning Program Website</a:t>
            </a:r>
            <a:endParaRPr lang="en-US" sz="1500" b="0" dirty="0"/>
          </a:p>
          <a:p>
            <a:r>
              <a:rPr lang="en-US" sz="1500" b="0" dirty="0"/>
              <a:t>Follow the Fleet Officer (OCS) Application Checklist</a:t>
            </a:r>
          </a:p>
          <a:p>
            <a:r>
              <a:rPr lang="en-US" sz="1500" b="0" dirty="0"/>
              <a:t>Submit your application by the published deadline to: </a:t>
            </a:r>
            <a:r>
              <a:rPr lang="en-US" sz="1500" b="0" dirty="0">
                <a:hlinkClick r:id="rId4"/>
              </a:rPr>
              <a:t>NRC_HQ_N3_OFFICER_APPLICATIONS@us.navy.mil</a:t>
            </a:r>
            <a:r>
              <a:rPr lang="en-US" sz="1500" b="0" dirty="0"/>
              <a:t> &amp; cc the </a:t>
            </a:r>
            <a:r>
              <a:rPr lang="en-US" sz="1500" b="0" dirty="0">
                <a:hlinkClick r:id="rId5"/>
              </a:rPr>
              <a:t>HR OCM</a:t>
            </a:r>
            <a:endParaRPr lang="en-US" sz="1400" b="0" dirty="0"/>
          </a:p>
          <a:p>
            <a:pPr marL="0" indent="0">
              <a:buNone/>
            </a:pPr>
            <a:endParaRPr lang="en-US" sz="1400" b="0" dirty="0"/>
          </a:p>
        </p:txBody>
      </p:sp>
      <p:sp>
        <p:nvSpPr>
          <p:cNvPr id="2" name="Slide Number Placeholder 1">
            <a:extLst>
              <a:ext uri="{FF2B5EF4-FFF2-40B4-BE49-F238E27FC236}">
                <a16:creationId xmlns:a16="http://schemas.microsoft.com/office/drawing/2014/main" id="{22B686E7-8BCA-4190-B8C5-087086A87F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1065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4EC60-4174-5C06-704B-8B8FA0F53412}"/>
              </a:ext>
            </a:extLst>
          </p:cNvPr>
          <p:cNvSpPr>
            <a:spLocks noGrp="1"/>
          </p:cNvSpPr>
          <p:nvPr>
            <p:ph type="title"/>
          </p:nvPr>
        </p:nvSpPr>
        <p:spPr/>
        <p:txBody>
          <a:bodyPr/>
          <a:lstStyle/>
          <a:p>
            <a:r>
              <a:rPr lang="en-US" dirty="0"/>
              <a:t>HR (1200) ISPP </a:t>
            </a:r>
            <a:br>
              <a:rPr lang="en-US" dirty="0"/>
            </a:br>
            <a:r>
              <a:rPr lang="en-US" dirty="0"/>
              <a:t>Frequently Asked Questions</a:t>
            </a:r>
          </a:p>
        </p:txBody>
      </p:sp>
      <p:sp>
        <p:nvSpPr>
          <p:cNvPr id="3" name="Content Placeholder 2">
            <a:extLst>
              <a:ext uri="{FF2B5EF4-FFF2-40B4-BE49-F238E27FC236}">
                <a16:creationId xmlns:a16="http://schemas.microsoft.com/office/drawing/2014/main" id="{36A7FF7F-CE61-6636-3D9B-8A3ACC16D284}"/>
              </a:ext>
            </a:extLst>
          </p:cNvPr>
          <p:cNvSpPr>
            <a:spLocks noGrp="1"/>
          </p:cNvSpPr>
          <p:nvPr>
            <p:ph idx="1"/>
          </p:nvPr>
        </p:nvSpPr>
        <p:spPr/>
        <p:txBody>
          <a:bodyPr/>
          <a:lstStyle/>
          <a:p>
            <a:pPr marL="0" indent="0">
              <a:buNone/>
            </a:pPr>
            <a:r>
              <a:rPr lang="en-US" sz="1500" dirty="0"/>
              <a:t>Am I required to take the Officer Aptitude Rating (OAR) exam?</a:t>
            </a:r>
          </a:p>
          <a:p>
            <a:r>
              <a:rPr lang="en-US" sz="1500" b="0" dirty="0"/>
              <a:t>No -- the OAR is not required for this program.</a:t>
            </a:r>
          </a:p>
          <a:p>
            <a:pPr marL="0" indent="0">
              <a:buNone/>
            </a:pPr>
            <a:endParaRPr lang="en-US" sz="1500" dirty="0"/>
          </a:p>
          <a:p>
            <a:pPr marL="0" indent="0">
              <a:buNone/>
            </a:pPr>
            <a:r>
              <a:rPr lang="en-US" sz="1500" dirty="0"/>
              <a:t>Am I required to submit my application with three interview appraisals per the OCS checklist?</a:t>
            </a:r>
          </a:p>
          <a:p>
            <a:r>
              <a:rPr lang="en-US" sz="1500" b="0" dirty="0"/>
              <a:t>No -- interviews appraisals are not required/desired at the time of application submission.  After an applicant submits their application and Navy Recruiting Command verifies they meet eligibility requirements, the two required HR interviews will be coordinated via the HR Regional ISPP Interview Coordinator.  See the </a:t>
            </a:r>
            <a:r>
              <a:rPr lang="en-US" sz="1500" b="0" dirty="0">
                <a:hlinkClick r:id="rId2"/>
              </a:rPr>
              <a:t>HR OCM website </a:t>
            </a:r>
            <a:r>
              <a:rPr lang="en-US" sz="1500" b="0" dirty="0"/>
              <a:t>for the interview window.</a:t>
            </a:r>
          </a:p>
          <a:p>
            <a:endParaRPr lang="en-US" sz="1500" b="0" dirty="0"/>
          </a:p>
          <a:p>
            <a:pPr marL="0" indent="0">
              <a:buNone/>
            </a:pPr>
            <a:r>
              <a:rPr lang="en-US" sz="1500" dirty="0"/>
              <a:t>Can I submit supplemental information such as a PHR certification, recently signed evaluation, master’s degree, etc. after the application deadline but before the board convene date?</a:t>
            </a:r>
          </a:p>
          <a:p>
            <a:r>
              <a:rPr lang="en-US" sz="1500" b="0" dirty="0"/>
              <a:t>Yes -- any supplemental information missing from the initial application submission should be sent directly to the </a:t>
            </a:r>
            <a:r>
              <a:rPr lang="en-US" sz="1500" b="0" dirty="0">
                <a:hlinkClick r:id="rId3"/>
              </a:rPr>
              <a:t>HR OCM</a:t>
            </a:r>
            <a:r>
              <a:rPr lang="en-US" sz="1500" b="0" dirty="0"/>
              <a:t> NLT one day prior to the board convene date.</a:t>
            </a:r>
          </a:p>
          <a:p>
            <a:endParaRPr lang="en-US" sz="1500" b="0" dirty="0"/>
          </a:p>
          <a:p>
            <a:pPr marL="0" indent="0">
              <a:buNone/>
            </a:pPr>
            <a:r>
              <a:rPr lang="en-US" sz="1500" dirty="0"/>
              <a:t>Can I apply if I’m about to transfer?</a:t>
            </a:r>
          </a:p>
          <a:p>
            <a:r>
              <a:rPr lang="en-US" sz="1500" b="0" dirty="0"/>
              <a:t>Per OPNAVINST 1420.1B, applicants are not authorized to submit an OCS application within 3 months of transfer.</a:t>
            </a:r>
          </a:p>
          <a:p>
            <a:r>
              <a:rPr lang="en-US" sz="1500" b="0" dirty="0"/>
              <a:t>Applicants for OCS receiving permanent change of station orders for execution after applying for this program should not be transferred until officially notified of selection or non-selection.</a:t>
            </a:r>
          </a:p>
          <a:p>
            <a:endParaRPr lang="en-US" sz="1500" b="0" dirty="0"/>
          </a:p>
          <a:p>
            <a:endParaRPr lang="en-US" sz="1400" b="0" dirty="0"/>
          </a:p>
        </p:txBody>
      </p:sp>
      <p:sp>
        <p:nvSpPr>
          <p:cNvPr id="4" name="Slide Number Placeholder 3">
            <a:extLst>
              <a:ext uri="{FF2B5EF4-FFF2-40B4-BE49-F238E27FC236}">
                <a16:creationId xmlns:a16="http://schemas.microsoft.com/office/drawing/2014/main" id="{1BA8938F-FD2B-F541-20E1-23584A048A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4AB8AB-3EBC-43BA-8934-64629AF21890}" type="slidenum">
              <a:rPr kumimoji="0" lang="en-US" sz="10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8961844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NO_Brief_Template_v5">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NO_Brief_Template_v5-MyH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B13DF0EE738140B7E6365D8E9DBA97" ma:contentTypeVersion="16" ma:contentTypeDescription="Create a new document." ma:contentTypeScope="" ma:versionID="f70406567f92f063790ca69189f6de96">
  <xsd:schema xmlns:xsd="http://www.w3.org/2001/XMLSchema" xmlns:xs="http://www.w3.org/2001/XMLSchema" xmlns:p="http://schemas.microsoft.com/office/2006/metadata/properties" xmlns:ns3="723dc4e3-c750-433f-b277-0a5bd9571594" xmlns:ns4="af147533-9dd1-4f86-9e5c-e553295c65b8" targetNamespace="http://schemas.microsoft.com/office/2006/metadata/properties" ma:root="true" ma:fieldsID="6f53f7884a171467a6ab117b3f127729" ns3:_="" ns4:_="">
    <xsd:import namespace="723dc4e3-c750-433f-b277-0a5bd9571594"/>
    <xsd:import namespace="af147533-9dd1-4f86-9e5c-e553295c65b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LengthInSeconds"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element ref="ns3:MediaServiceSystemTag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3dc4e3-c750-433f-b277-0a5bd9571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147533-9dd1-4f86-9e5c-e553295c65b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SharingHintHash" ma:index="2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_activity xmlns="723dc4e3-c750-433f-b277-0a5bd957159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7AF43-067C-4A58-816B-A73AC40C7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3dc4e3-c750-433f-b277-0a5bd9571594"/>
    <ds:schemaRef ds:uri="af147533-9dd1-4f86-9e5c-e553295c65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EB989B-B277-435A-8165-CA89871DD9BF}">
  <ds:schemaRefs>
    <ds:schemaRef ds:uri="723dc4e3-c750-433f-b277-0a5bd9571594"/>
    <ds:schemaRef ds:uri="http://purl.org/dc/elements/1.1/"/>
    <ds:schemaRef ds:uri="http://schemas.microsoft.com/office/2006/documentManagement/types"/>
    <ds:schemaRef ds:uri="http://purl.org/dc/terms/"/>
    <ds:schemaRef ds:uri="http://schemas.openxmlformats.org/package/2006/metadata/core-properties"/>
    <ds:schemaRef ds:uri="af147533-9dd1-4f86-9e5c-e553295c65b8"/>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687E68D-B1C2-4ED2-B200-B49C27B213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 TITLE</Template>
  <TotalTime>67405</TotalTime>
  <Words>422</Words>
  <Application>Microsoft Office PowerPoint</Application>
  <PresentationFormat>On-screen Show (4:3)</PresentationFormat>
  <Paragraphs>31</Paragraphs>
  <Slides>2</Slides>
  <Notes>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2</vt:i4>
      </vt:variant>
    </vt:vector>
  </HeadingPairs>
  <TitlesOfParts>
    <vt:vector size="7" baseType="lpstr">
      <vt:lpstr>Arial</vt:lpstr>
      <vt:lpstr>Wingdings</vt:lpstr>
      <vt:lpstr>Custom Design</vt:lpstr>
      <vt:lpstr>CNO_Brief_Template_v5</vt:lpstr>
      <vt:lpstr>CNO_Brief_Template_v5-MyHR</vt:lpstr>
      <vt:lpstr>HR (1200) ISPP  Frequently Asked Questions</vt:lpstr>
      <vt:lpstr>HR (1200) ISPP  Frequently Asked Questions</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 ISPP Information</dc:title>
  <dc:subject>HR ISPP FAQs</dc:subject>
  <dc:creator>michael.l.dawson</dc:creator>
  <cp:lastModifiedBy>Moss, Erik Edward CDR USN CHNAVPERS MIL TN (USA)</cp:lastModifiedBy>
  <cp:revision>1565</cp:revision>
  <cp:lastPrinted>2024-11-20T14:02:40Z</cp:lastPrinted>
  <dcterms:created xsi:type="dcterms:W3CDTF">2008-10-06T13:59:29Z</dcterms:created>
  <dcterms:modified xsi:type="dcterms:W3CDTF">2025-12-02T18:01:42Z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0x01010072B13DF0EE738140B7E6365D8E9DBA97</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Order">
    <vt:r8>8700</vt:r8>
  </property>
</Properties>
</file>