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91" r:id="rId2"/>
  </p:sldMasterIdLst>
  <p:notesMasterIdLst>
    <p:notesMasterId r:id="rId5"/>
  </p:notesMasterIdLst>
  <p:handoutMasterIdLst>
    <p:handoutMasterId r:id="rId6"/>
  </p:handoutMasterIdLst>
  <p:sldIdLst>
    <p:sldId id="300" r:id="rId3"/>
    <p:sldId id="301" r:id="rId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very, Jeffrey B CDR BUPERS 3, EOD OCM" initials="LJBCB3EO" lastIdx="8" clrIdx="0">
    <p:extLst>
      <p:ext uri="{19B8F6BF-5375-455C-9EA6-DF929625EA0E}">
        <p15:presenceInfo xmlns:p15="http://schemas.microsoft.com/office/powerpoint/2012/main" userId="S-1-5-21-1801674531-2146617017-725345543-483559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9AA47D0-D781-4882-89C4-4D7D387F278C}" v="1" dt="2026-03-19T14:43:25.73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442" autoAdjust="0"/>
    <p:restoredTop sz="91961" autoAdjust="0"/>
  </p:normalViewPr>
  <p:slideViewPr>
    <p:cSldViewPr>
      <p:cViewPr varScale="1">
        <p:scale>
          <a:sx n="98" d="100"/>
          <a:sy n="98" d="100"/>
        </p:scale>
        <p:origin x="213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1.xml"/><Relationship Id="rId7" Type="http://schemas.openxmlformats.org/officeDocument/2006/relationships/commentAuthors" Target="commentAuthors.xml"/><Relationship Id="rId12" Type="http://schemas.microsoft.com/office/2016/11/relationships/changesInfo" Target="changesInfos/changesInfo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ss, Erik Edward CDR USN CHNAVPERS MIL TN (USA)" userId="6bf20147-2c84-4b89-b024-58513325cfb6" providerId="ADAL" clId="{FDA1D4E9-5340-4C4A-B958-9257324675A4}"/>
    <pc:docChg chg="undo custSel addSld delSld modSld">
      <pc:chgData name="Moss, Erik Edward CDR USN CHNAVPERS MIL TN (USA)" userId="6bf20147-2c84-4b89-b024-58513325cfb6" providerId="ADAL" clId="{FDA1D4E9-5340-4C4A-B958-9257324675A4}" dt="2026-03-18T14:27:56.649" v="3122" actId="20577"/>
      <pc:docMkLst>
        <pc:docMk/>
      </pc:docMkLst>
      <pc:sldChg chg="delSp modSp mod">
        <pc:chgData name="Moss, Erik Edward CDR USN CHNAVPERS MIL TN (USA)" userId="6bf20147-2c84-4b89-b024-58513325cfb6" providerId="ADAL" clId="{FDA1D4E9-5340-4C4A-B958-9257324675A4}" dt="2026-03-18T14:27:56.649" v="3122" actId="20577"/>
        <pc:sldMkLst>
          <pc:docMk/>
          <pc:sldMk cId="1010655647" sldId="300"/>
        </pc:sldMkLst>
        <pc:spChg chg="mod">
          <ac:chgData name="Moss, Erik Edward CDR USN CHNAVPERS MIL TN (USA)" userId="6bf20147-2c84-4b89-b024-58513325cfb6" providerId="ADAL" clId="{FDA1D4E9-5340-4C4A-B958-9257324675A4}" dt="2026-03-18T14:27:56.649" v="3122" actId="20577"/>
          <ac:spMkLst>
            <pc:docMk/>
            <pc:sldMk cId="1010655647" sldId="300"/>
            <ac:spMk id="5"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5138"/>
          </a:xfrm>
          <a:prstGeom prst="rect">
            <a:avLst/>
          </a:prstGeom>
        </p:spPr>
        <p:txBody>
          <a:bodyPr vert="horz" lIns="91430" tIns="45716" rIns="91430" bIns="45716" rtlCol="0"/>
          <a:lstStyle>
            <a:lvl1pPr algn="l">
              <a:defRPr sz="1200"/>
            </a:lvl1pPr>
          </a:lstStyle>
          <a:p>
            <a:endParaRPr lang="en-US"/>
          </a:p>
        </p:txBody>
      </p:sp>
      <p:sp>
        <p:nvSpPr>
          <p:cNvPr id="3" name="Date Placeholder 2"/>
          <p:cNvSpPr>
            <a:spLocks noGrp="1"/>
          </p:cNvSpPr>
          <p:nvPr>
            <p:ph type="dt" sz="quarter" idx="1"/>
          </p:nvPr>
        </p:nvSpPr>
        <p:spPr>
          <a:xfrm>
            <a:off x="3970339" y="0"/>
            <a:ext cx="3038475" cy="465138"/>
          </a:xfrm>
          <a:prstGeom prst="rect">
            <a:avLst/>
          </a:prstGeom>
        </p:spPr>
        <p:txBody>
          <a:bodyPr vert="horz" lIns="91430" tIns="45716" rIns="91430" bIns="45716" rtlCol="0"/>
          <a:lstStyle>
            <a:lvl1pPr algn="r">
              <a:defRPr sz="1200"/>
            </a:lvl1pPr>
          </a:lstStyle>
          <a:p>
            <a:fld id="{DD3ED753-6212-4B76-A27A-0336F2FC51DB}" type="datetimeFigureOut">
              <a:rPr lang="en-US" smtClean="0"/>
              <a:t>3/19/2026</a:t>
            </a:fld>
            <a:endParaRPr lang="en-US"/>
          </a:p>
        </p:txBody>
      </p:sp>
      <p:sp>
        <p:nvSpPr>
          <p:cNvPr id="4" name="Footer Placeholder 3"/>
          <p:cNvSpPr>
            <a:spLocks noGrp="1"/>
          </p:cNvSpPr>
          <p:nvPr>
            <p:ph type="ftr" sz="quarter" idx="2"/>
          </p:nvPr>
        </p:nvSpPr>
        <p:spPr>
          <a:xfrm>
            <a:off x="1" y="8829676"/>
            <a:ext cx="3038475" cy="465138"/>
          </a:xfrm>
          <a:prstGeom prst="rect">
            <a:avLst/>
          </a:prstGeom>
        </p:spPr>
        <p:txBody>
          <a:bodyPr vert="horz" lIns="91430" tIns="45716" rIns="91430" bIns="45716" rtlCol="0" anchor="b"/>
          <a:lstStyle>
            <a:lvl1pPr algn="l">
              <a:defRPr sz="1200"/>
            </a:lvl1pPr>
          </a:lstStyle>
          <a:p>
            <a:endParaRPr lang="en-US"/>
          </a:p>
        </p:txBody>
      </p:sp>
      <p:sp>
        <p:nvSpPr>
          <p:cNvPr id="5" name="Slide Number Placeholder 4"/>
          <p:cNvSpPr>
            <a:spLocks noGrp="1"/>
          </p:cNvSpPr>
          <p:nvPr>
            <p:ph type="sldNum" sz="quarter" idx="3"/>
          </p:nvPr>
        </p:nvSpPr>
        <p:spPr>
          <a:xfrm>
            <a:off x="3970339" y="8829676"/>
            <a:ext cx="3038475" cy="465138"/>
          </a:xfrm>
          <a:prstGeom prst="rect">
            <a:avLst/>
          </a:prstGeom>
        </p:spPr>
        <p:txBody>
          <a:bodyPr vert="horz" lIns="91430" tIns="45716" rIns="91430" bIns="45716" rtlCol="0" anchor="b"/>
          <a:lstStyle>
            <a:lvl1pPr algn="r">
              <a:defRPr sz="1200"/>
            </a:lvl1pPr>
          </a:lstStyle>
          <a:p>
            <a:fld id="{68C09C2C-D691-430B-8791-635EC0BA30E9}" type="slidenum">
              <a:rPr lang="en-US" smtClean="0"/>
              <a:t>‹#›</a:t>
            </a:fld>
            <a:endParaRPr lang="en-US"/>
          </a:p>
        </p:txBody>
      </p:sp>
    </p:spTree>
    <p:extLst>
      <p:ext uri="{BB962C8B-B14F-4D97-AF65-F5344CB8AC3E}">
        <p14:creationId xmlns:p14="http://schemas.microsoft.com/office/powerpoint/2010/main" val="2556108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68" tIns="46584" rIns="93168" bIns="46584" rtlCol="0"/>
          <a:lstStyle>
            <a:lvl1pPr algn="l">
              <a:defRPr sz="1200"/>
            </a:lvl1pPr>
          </a:lstStyle>
          <a:p>
            <a:endParaRPr lang="en-US"/>
          </a:p>
        </p:txBody>
      </p:sp>
      <p:sp>
        <p:nvSpPr>
          <p:cNvPr id="3" name="Date Placeholder 2"/>
          <p:cNvSpPr>
            <a:spLocks noGrp="1"/>
          </p:cNvSpPr>
          <p:nvPr>
            <p:ph type="dt" idx="1"/>
          </p:nvPr>
        </p:nvSpPr>
        <p:spPr>
          <a:xfrm>
            <a:off x="3970939" y="0"/>
            <a:ext cx="3037840" cy="464820"/>
          </a:xfrm>
          <a:prstGeom prst="rect">
            <a:avLst/>
          </a:prstGeom>
        </p:spPr>
        <p:txBody>
          <a:bodyPr vert="horz" lIns="93168" tIns="46584" rIns="93168" bIns="46584" rtlCol="0"/>
          <a:lstStyle>
            <a:lvl1pPr algn="r">
              <a:defRPr sz="1200"/>
            </a:lvl1pPr>
          </a:lstStyle>
          <a:p>
            <a:fld id="{8ADDADB8-5C09-4DF7-8D70-D86C6F9EFA89}" type="datetimeFigureOut">
              <a:rPr lang="en-US" smtClean="0"/>
              <a:t>3/19/2026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8" tIns="46584" rIns="93168" bIns="46584" rtlCol="0" anchor="ctr"/>
          <a:lstStyle/>
          <a:p>
            <a:endParaRPr lang="en-US"/>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68" tIns="46584" rIns="93168" bIns="4658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8"/>
            <a:ext cx="3037840" cy="464820"/>
          </a:xfrm>
          <a:prstGeom prst="rect">
            <a:avLst/>
          </a:prstGeom>
        </p:spPr>
        <p:txBody>
          <a:bodyPr vert="horz" lIns="93168" tIns="46584" rIns="93168" bIns="46584" rtlCol="0" anchor="b"/>
          <a:lstStyle>
            <a:lvl1pPr algn="l">
              <a:defRPr sz="1200"/>
            </a:lvl1pPr>
          </a:lstStyle>
          <a:p>
            <a:endParaRPr lang="en-US"/>
          </a:p>
        </p:txBody>
      </p:sp>
      <p:sp>
        <p:nvSpPr>
          <p:cNvPr id="7" name="Slide Number Placeholder 6"/>
          <p:cNvSpPr>
            <a:spLocks noGrp="1"/>
          </p:cNvSpPr>
          <p:nvPr>
            <p:ph type="sldNum" sz="quarter" idx="5"/>
          </p:nvPr>
        </p:nvSpPr>
        <p:spPr>
          <a:xfrm>
            <a:off x="3970939" y="8829968"/>
            <a:ext cx="3037840" cy="464820"/>
          </a:xfrm>
          <a:prstGeom prst="rect">
            <a:avLst/>
          </a:prstGeom>
        </p:spPr>
        <p:txBody>
          <a:bodyPr vert="horz" lIns="93168" tIns="46584" rIns="93168" bIns="46584" rtlCol="0" anchor="b"/>
          <a:lstStyle>
            <a:lvl1pPr algn="r">
              <a:defRPr sz="1200"/>
            </a:lvl1pPr>
          </a:lstStyle>
          <a:p>
            <a:fld id="{1FB1169B-1370-443A-A593-F622962F68EA}" type="slidenum">
              <a:rPr lang="en-US" smtClean="0"/>
              <a:t>‹#›</a:t>
            </a:fld>
            <a:endParaRPr lang="en-US"/>
          </a:p>
        </p:txBody>
      </p:sp>
    </p:spTree>
    <p:extLst>
      <p:ext uri="{BB962C8B-B14F-4D97-AF65-F5344CB8AC3E}">
        <p14:creationId xmlns:p14="http://schemas.microsoft.com/office/powerpoint/2010/main" val="30437325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3"/>
            <a:ext cx="7772400" cy="1470025"/>
          </a:xfrm>
        </p:spPr>
        <p:txBody>
          <a:bodyPr/>
          <a:lstStyle>
            <a:lvl1pPr algn="ctr">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146" indent="0" algn="ctr">
              <a:buNone/>
              <a:defRPr/>
            </a:lvl2pPr>
            <a:lvl3pPr marL="914293" indent="0" algn="ctr">
              <a:buNone/>
              <a:defRPr/>
            </a:lvl3pPr>
            <a:lvl4pPr marL="1371440" indent="0" algn="ctr">
              <a:buNone/>
              <a:defRPr/>
            </a:lvl4pPr>
            <a:lvl5pPr marL="1828586" indent="0" algn="ctr">
              <a:buNone/>
              <a:defRPr/>
            </a:lvl5pPr>
            <a:lvl6pPr marL="2285733" indent="0" algn="ctr">
              <a:buNone/>
              <a:defRPr/>
            </a:lvl6pPr>
            <a:lvl7pPr marL="2742879" indent="0" algn="ctr">
              <a:buNone/>
              <a:defRPr/>
            </a:lvl7pPr>
            <a:lvl8pPr marL="3200026" indent="0" algn="ctr">
              <a:buNone/>
              <a:defRPr/>
            </a:lvl8pPr>
            <a:lvl9pPr marL="3657172" indent="0" algn="ctr">
              <a:buNone/>
              <a:defRPr/>
            </a:lvl9pPr>
          </a:lstStyle>
          <a:p>
            <a:r>
              <a:rPr lang="en-US"/>
              <a:t>Click to edit Master subtitle style</a:t>
            </a:r>
          </a:p>
        </p:txBody>
      </p:sp>
      <p:sp>
        <p:nvSpPr>
          <p:cNvPr id="5" name="Rectangle 4"/>
          <p:cNvSpPr>
            <a:spLocks noGrp="1" noChangeArrowheads="1"/>
          </p:cNvSpPr>
          <p:nvPr>
            <p:ph type="dt" sz="half" idx="10"/>
          </p:nvPr>
        </p:nvSpPr>
        <p:spPr/>
        <p:txBody>
          <a:bodyPr/>
          <a:lstStyle>
            <a:lvl1pPr>
              <a:defRPr smtClean="0"/>
            </a:lvl1pPr>
          </a:lstStyle>
          <a:p>
            <a:pPr>
              <a:defRPr/>
            </a:pPr>
            <a:endParaRPr lang="en-US" dirty="0">
              <a:solidFill>
                <a:prstClr val="black"/>
              </a:solidFill>
            </a:endParaRPr>
          </a:p>
        </p:txBody>
      </p:sp>
      <p:sp>
        <p:nvSpPr>
          <p:cNvPr id="6" name="Rectangle 5"/>
          <p:cNvSpPr>
            <a:spLocks noGrp="1" noChangeArrowheads="1"/>
          </p:cNvSpPr>
          <p:nvPr>
            <p:ph type="ftr" sz="quarter" idx="11"/>
          </p:nvPr>
        </p:nvSpPr>
        <p:spPr/>
        <p:txBody>
          <a:bodyPr/>
          <a:lstStyle>
            <a:lvl1pPr>
              <a:defRPr/>
            </a:lvl1pPr>
          </a:lstStyle>
          <a:p>
            <a:pPr>
              <a:defRPr/>
            </a:pPr>
            <a:endParaRPr lang="en-US" dirty="0">
              <a:solidFill>
                <a:prstClr val="black"/>
              </a:solidFill>
            </a:endParaRPr>
          </a:p>
        </p:txBody>
      </p:sp>
      <p:sp>
        <p:nvSpPr>
          <p:cNvPr id="7" name="Rectangle 6"/>
          <p:cNvSpPr>
            <a:spLocks noGrp="1" noChangeArrowheads="1"/>
          </p:cNvSpPr>
          <p:nvPr>
            <p:ph type="sldNum" sz="quarter" idx="12"/>
          </p:nvPr>
        </p:nvSpPr>
        <p:spPr/>
        <p:txBody>
          <a:bodyPr/>
          <a:lstStyle>
            <a:lvl1pPr>
              <a:defRPr/>
            </a:lvl1pPr>
          </a:lstStyle>
          <a:p>
            <a:pPr>
              <a:defRPr/>
            </a:pPr>
            <a:fld id="{959BD139-92AF-4E38-94A9-13C4648C6276}"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12571930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prstClr val="black"/>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prstClr val="black"/>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9545B65-3702-4A01-984B-1583D1529703}"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6898667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prstClr val="black"/>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prstClr val="black"/>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48B4B56-498C-49E8-BB56-72796FD6C781}"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16938761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5"/>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5"/>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prstClr val="black"/>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solidFill>
                <a:prstClr val="black"/>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32DFCA7-DA4B-4CE1-92F0-50F9828CECFD}"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9171434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40"/>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solidFill>
                <a:prstClr val="black"/>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solidFill>
                <a:prstClr val="black"/>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0E5D0884-429E-4CE7-8B4B-58DF1239C3BE}"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31125360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5"/>
            <a:ext cx="8229600" cy="4525963"/>
          </a:xfrm>
        </p:spPr>
        <p:txBody>
          <a:bodyPr/>
          <a:lstStyle/>
          <a:p>
            <a:pPr lvl="0"/>
            <a:endParaRPr lang="en-US" noProof="0"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prstClr val="black"/>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prstClr val="black"/>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1DB7824-85EC-454E-8F13-4EF4CCFB7F3F}"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29549634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1203370" y="3"/>
            <a:ext cx="7940633" cy="596735"/>
          </a:xfrm>
        </p:spPr>
        <p:txBody>
          <a:bodyPr/>
          <a:lstStyle/>
          <a:p>
            <a:r>
              <a:rPr lang="en-US"/>
              <a:t>Click to edit Master title style</a:t>
            </a:r>
          </a:p>
        </p:txBody>
      </p:sp>
      <p:sp>
        <p:nvSpPr>
          <p:cNvPr id="3" name="SmartArt Placeholder 2"/>
          <p:cNvSpPr>
            <a:spLocks noGrp="1"/>
          </p:cNvSpPr>
          <p:nvPr>
            <p:ph type="dgm" idx="1"/>
          </p:nvPr>
        </p:nvSpPr>
        <p:spPr>
          <a:xfrm>
            <a:off x="174633" y="1427168"/>
            <a:ext cx="8969375" cy="5051425"/>
          </a:xfrm>
        </p:spPr>
        <p:txBody>
          <a:bodyPr/>
          <a:lstStyle/>
          <a:p>
            <a:pPr lvl="0"/>
            <a:endParaRPr lang="en-US" noProof="0" dirty="0"/>
          </a:p>
        </p:txBody>
      </p:sp>
      <p:sp>
        <p:nvSpPr>
          <p:cNvPr id="4" name="Rectangle 34"/>
          <p:cNvSpPr>
            <a:spLocks noGrp="1" noChangeArrowheads="1"/>
          </p:cNvSpPr>
          <p:nvPr>
            <p:ph type="ftr" sz="quarter" idx="10"/>
          </p:nvPr>
        </p:nvSpPr>
        <p:spPr>
          <a:xfrm>
            <a:off x="8582025" y="6510338"/>
            <a:ext cx="533400" cy="323850"/>
          </a:xfrm>
        </p:spPr>
        <p:txBody>
          <a:bodyPr/>
          <a:lstStyle>
            <a:lvl1pPr>
              <a:defRPr>
                <a:solidFill>
                  <a:srgbClr val="0000CC"/>
                </a:solidFill>
              </a:defRPr>
            </a:lvl1pPr>
          </a:lstStyle>
          <a:p>
            <a:pPr>
              <a:defRPr/>
            </a:pPr>
            <a:endParaRPr lang="en-US" dirty="0"/>
          </a:p>
        </p:txBody>
      </p:sp>
    </p:spTree>
    <p:extLst>
      <p:ext uri="{BB962C8B-B14F-4D97-AF65-F5344CB8AC3E}">
        <p14:creationId xmlns:p14="http://schemas.microsoft.com/office/powerpoint/2010/main" val="3325504290"/>
      </p:ext>
    </p:extLst>
  </p:cSld>
  <p:clrMapOvr>
    <a:masterClrMapping/>
  </p:clrMapOvr>
  <p:transition spd="med">
    <p:wipe dir="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sp>
        <p:nvSpPr>
          <p:cNvPr id="4" name="Line 7"/>
          <p:cNvSpPr>
            <a:spLocks noChangeShapeType="1"/>
          </p:cNvSpPr>
          <p:nvPr/>
        </p:nvSpPr>
        <p:spPr bwMode="auto">
          <a:xfrm>
            <a:off x="609600" y="661060"/>
            <a:ext cx="8534400" cy="0"/>
          </a:xfrm>
          <a:prstGeom prst="line">
            <a:avLst/>
          </a:prstGeom>
          <a:noFill/>
          <a:ln w="31750">
            <a:solidFill>
              <a:srgbClr val="000080"/>
            </a:solidFill>
            <a:round/>
            <a:headEnd/>
            <a:tailEnd/>
          </a:ln>
          <a:effectLst/>
        </p:spPr>
        <p:txBody>
          <a:bodyPr lIns="91429" tIns="45714" rIns="91429" bIns="45714"/>
          <a:lstStyle/>
          <a:p>
            <a:pPr fontAlgn="base">
              <a:spcBef>
                <a:spcPct val="0"/>
              </a:spcBef>
              <a:spcAft>
                <a:spcPct val="0"/>
              </a:spcAft>
              <a:defRPr/>
            </a:pPr>
            <a:endParaRPr lang="en-US" sz="1700" dirty="0">
              <a:solidFill>
                <a:srgbClr val="0000CC"/>
              </a:solidFill>
            </a:endParaRPr>
          </a:p>
        </p:txBody>
      </p:sp>
      <p:sp>
        <p:nvSpPr>
          <p:cNvPr id="6" name="Line 8"/>
          <p:cNvSpPr>
            <a:spLocks noChangeShapeType="1"/>
          </p:cNvSpPr>
          <p:nvPr/>
        </p:nvSpPr>
        <p:spPr bwMode="auto">
          <a:xfrm>
            <a:off x="457200" y="705362"/>
            <a:ext cx="8686800" cy="0"/>
          </a:xfrm>
          <a:prstGeom prst="line">
            <a:avLst/>
          </a:prstGeom>
          <a:noFill/>
          <a:ln w="31750">
            <a:solidFill>
              <a:srgbClr val="FF0000"/>
            </a:solidFill>
            <a:round/>
            <a:headEnd/>
            <a:tailEnd/>
          </a:ln>
          <a:effectLst/>
        </p:spPr>
        <p:txBody>
          <a:bodyPr lIns="91429" tIns="45714" rIns="91429" bIns="45714"/>
          <a:lstStyle/>
          <a:p>
            <a:pPr fontAlgn="base">
              <a:spcBef>
                <a:spcPct val="0"/>
              </a:spcBef>
              <a:spcAft>
                <a:spcPct val="0"/>
              </a:spcAft>
              <a:defRPr/>
            </a:pPr>
            <a:endParaRPr lang="en-US" sz="1700" dirty="0">
              <a:solidFill>
                <a:srgbClr val="0000CC"/>
              </a:solidFill>
            </a:endParaRPr>
          </a:p>
        </p:txBody>
      </p:sp>
      <p:grpSp>
        <p:nvGrpSpPr>
          <p:cNvPr id="8" name="Group 18"/>
          <p:cNvGrpSpPr>
            <a:grpSpLocks/>
          </p:cNvGrpSpPr>
          <p:nvPr userDrawn="1"/>
        </p:nvGrpSpPr>
        <p:grpSpPr bwMode="auto">
          <a:xfrm>
            <a:off x="0" y="6619861"/>
            <a:ext cx="9144000" cy="300812"/>
            <a:chOff x="152400" y="6770174"/>
            <a:chExt cx="9143247" cy="301023"/>
          </a:xfrm>
        </p:grpSpPr>
        <p:sp>
          <p:nvSpPr>
            <p:cNvPr id="9" name="Rectangle 14"/>
            <p:cNvSpPr txBox="1">
              <a:spLocks noChangeArrowheads="1"/>
            </p:cNvSpPr>
            <p:nvPr userDrawn="1"/>
          </p:nvSpPr>
          <p:spPr>
            <a:xfrm>
              <a:off x="8854358" y="6801946"/>
              <a:ext cx="441289" cy="208109"/>
            </a:xfrm>
            <a:prstGeom prst="rect">
              <a:avLst/>
            </a:prstGeom>
            <a:ln/>
          </p:spPr>
          <p:txBody>
            <a:bodyPr anchor="ctr"/>
            <a:lstStyle>
              <a:lvl1pPr algn="r">
                <a:defRPr sz="1200">
                  <a:cs typeface="+mn-cs"/>
                </a:defRPr>
              </a:lvl1pPr>
            </a:lstStyle>
            <a:p>
              <a:pPr fontAlgn="base">
                <a:spcBef>
                  <a:spcPct val="0"/>
                </a:spcBef>
                <a:spcAft>
                  <a:spcPct val="0"/>
                </a:spcAft>
                <a:defRPr/>
              </a:pPr>
              <a:fld id="{4A2419F6-55FF-4F5D-99B6-DB26D08203BA}" type="slidenum">
                <a:rPr lang="en-US" smtClean="0">
                  <a:solidFill>
                    <a:srgbClr val="0000CC"/>
                  </a:solidFill>
                </a:rPr>
                <a:pPr fontAlgn="base">
                  <a:spcBef>
                    <a:spcPct val="0"/>
                  </a:spcBef>
                  <a:spcAft>
                    <a:spcPct val="0"/>
                  </a:spcAft>
                  <a:defRPr/>
                </a:pPr>
                <a:t>‹#›</a:t>
              </a:fld>
              <a:endParaRPr lang="en-US" dirty="0">
                <a:solidFill>
                  <a:srgbClr val="0000CC"/>
                </a:solidFill>
              </a:endParaRPr>
            </a:p>
          </p:txBody>
        </p:sp>
        <p:sp>
          <p:nvSpPr>
            <p:cNvPr id="10" name="Text Box 10"/>
            <p:cNvSpPr txBox="1">
              <a:spLocks noChangeArrowheads="1"/>
            </p:cNvSpPr>
            <p:nvPr userDrawn="1"/>
          </p:nvSpPr>
          <p:spPr bwMode="auto">
            <a:xfrm>
              <a:off x="152400" y="6794004"/>
              <a:ext cx="1090524" cy="277193"/>
            </a:xfrm>
            <a:prstGeom prst="rect">
              <a:avLst/>
            </a:prstGeom>
            <a:noFill/>
            <a:ln w="9525">
              <a:noFill/>
              <a:miter lim="800000"/>
              <a:headEnd/>
              <a:tailEnd/>
            </a:ln>
            <a:effectLst/>
          </p:spPr>
          <p:txBody>
            <a:bodyPr>
              <a:spAutoFit/>
            </a:bodyPr>
            <a:lstStyle/>
            <a:p>
              <a:pPr fontAlgn="base">
                <a:spcBef>
                  <a:spcPct val="0"/>
                </a:spcBef>
                <a:spcAft>
                  <a:spcPct val="0"/>
                </a:spcAft>
                <a:defRPr/>
              </a:pPr>
              <a:r>
                <a:rPr lang="en-US" sz="1200" dirty="0">
                  <a:solidFill>
                    <a:srgbClr val="00CC00"/>
                  </a:solidFill>
                  <a:cs typeface="Times New Roman" pitchFamily="18" charset="0"/>
                </a:rPr>
                <a:t>Unclassified</a:t>
              </a:r>
            </a:p>
          </p:txBody>
        </p:sp>
        <p:sp>
          <p:nvSpPr>
            <p:cNvPr id="11" name="Footer Placeholder 43"/>
            <p:cNvSpPr txBox="1">
              <a:spLocks/>
            </p:cNvSpPr>
            <p:nvPr userDrawn="1"/>
          </p:nvSpPr>
          <p:spPr>
            <a:xfrm>
              <a:off x="3787476" y="6770174"/>
              <a:ext cx="1874684" cy="230350"/>
            </a:xfrm>
            <a:prstGeom prst="rect">
              <a:avLst/>
            </a:prstGeom>
          </p:spPr>
          <p:txBody>
            <a:bodyPr/>
            <a:lstStyle/>
            <a:p>
              <a:pPr algn="ctr" fontAlgn="base">
                <a:spcBef>
                  <a:spcPct val="0"/>
                </a:spcBef>
                <a:spcAft>
                  <a:spcPct val="0"/>
                </a:spcAft>
                <a:defRPr/>
              </a:pPr>
              <a:r>
                <a:rPr lang="en-US" sz="1200" dirty="0">
                  <a:solidFill>
                    <a:srgbClr val="0000CC"/>
                  </a:solidFill>
                </a:rPr>
                <a:t>For Official Use Only</a:t>
              </a:r>
            </a:p>
          </p:txBody>
        </p:sp>
      </p:grpSp>
      <p:sp>
        <p:nvSpPr>
          <p:cNvPr id="2" name="Title 1"/>
          <p:cNvSpPr>
            <a:spLocks noGrp="1"/>
          </p:cNvSpPr>
          <p:nvPr>
            <p:ph type="title"/>
          </p:nvPr>
        </p:nvSpPr>
        <p:spPr/>
        <p:txBody>
          <a:bodyPr/>
          <a:lstStyle/>
          <a:p>
            <a:r>
              <a:rPr lang="en-US"/>
              <a:t>Click to edit Master title style</a:t>
            </a:r>
          </a:p>
        </p:txBody>
      </p:sp>
      <p:sp>
        <p:nvSpPr>
          <p:cNvPr id="5" name="Text Placeholder 4"/>
          <p:cNvSpPr>
            <a:spLocks noGrp="1"/>
          </p:cNvSpPr>
          <p:nvPr>
            <p:ph type="body" sz="quarter" idx="11"/>
          </p:nvPr>
        </p:nvSpPr>
        <p:spPr>
          <a:xfrm>
            <a:off x="538481" y="1290321"/>
            <a:ext cx="8066723" cy="5034280"/>
          </a:xfrm>
        </p:spPr>
        <p:txBody>
          <a:body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34354089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Title and Table">
    <p:spTree>
      <p:nvGrpSpPr>
        <p:cNvPr id="1" name=""/>
        <p:cNvGrpSpPr/>
        <p:nvPr/>
      </p:nvGrpSpPr>
      <p:grpSpPr>
        <a:xfrm>
          <a:off x="0" y="0"/>
          <a:ext cx="0" cy="0"/>
          <a:chOff x="0" y="0"/>
          <a:chExt cx="0" cy="0"/>
        </a:xfrm>
      </p:grpSpPr>
    </p:spTree>
    <p:extLst>
      <p:ext uri="{BB962C8B-B14F-4D97-AF65-F5344CB8AC3E}">
        <p14:creationId xmlns:p14="http://schemas.microsoft.com/office/powerpoint/2010/main" val="6513468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_Title and Table">
    <p:spTree>
      <p:nvGrpSpPr>
        <p:cNvPr id="1" name=""/>
        <p:cNvGrpSpPr/>
        <p:nvPr/>
      </p:nvGrpSpPr>
      <p:grpSpPr>
        <a:xfrm>
          <a:off x="0" y="0"/>
          <a:ext cx="0" cy="0"/>
          <a:chOff x="0" y="0"/>
          <a:chExt cx="0" cy="0"/>
        </a:xfrm>
      </p:grpSpPr>
    </p:spTree>
    <p:extLst>
      <p:ext uri="{BB962C8B-B14F-4D97-AF65-F5344CB8AC3E}">
        <p14:creationId xmlns:p14="http://schemas.microsoft.com/office/powerpoint/2010/main" val="2238211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3_Title and Table">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1213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sz="2400" b="1" i="1">
                <a:solidFill>
                  <a:srgbClr val="000066"/>
                </a:solidFil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prstClr val="black"/>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prstClr val="black"/>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28D696F-5E1B-4188-AB2A-9DB7E4C15DDD}"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318342386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4_Title and Table">
    <p:spTree>
      <p:nvGrpSpPr>
        <p:cNvPr id="1" name=""/>
        <p:cNvGrpSpPr/>
        <p:nvPr/>
      </p:nvGrpSpPr>
      <p:grpSpPr>
        <a:xfrm>
          <a:off x="0" y="0"/>
          <a:ext cx="0" cy="0"/>
          <a:chOff x="0" y="0"/>
          <a:chExt cx="0" cy="0"/>
        </a:xfrm>
      </p:grpSpPr>
    </p:spTree>
    <p:extLst>
      <p:ext uri="{BB962C8B-B14F-4D97-AF65-F5344CB8AC3E}">
        <p14:creationId xmlns:p14="http://schemas.microsoft.com/office/powerpoint/2010/main" val="165015849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b="1"/>
            </a:lvl1pPr>
          </a:lstStyle>
          <a:p>
            <a:r>
              <a:rPr lang="en-US"/>
              <a:t>Click to edit Master title style</a:t>
            </a:r>
            <a:endParaRPr lang="en-US" dirty="0"/>
          </a:p>
        </p:txBody>
      </p:sp>
      <p:sp>
        <p:nvSpPr>
          <p:cNvPr id="3" name="Rectangle 4"/>
          <p:cNvSpPr>
            <a:spLocks noGrp="1" noChangeArrowheads="1"/>
          </p:cNvSpPr>
          <p:nvPr>
            <p:ph type="dt" sz="half" idx="10"/>
          </p:nvPr>
        </p:nvSpPr>
        <p:spPr>
          <a:ln/>
        </p:spPr>
        <p:txBody>
          <a:bodyPr/>
          <a:lstStyle>
            <a:lvl1pPr>
              <a:defRPr/>
            </a:lvl1pPr>
          </a:lstStyle>
          <a:p>
            <a:endParaRPr lang="en-US">
              <a:solidFill>
                <a:prstClr val="black"/>
              </a:solidFill>
            </a:endParaRPr>
          </a:p>
        </p:txBody>
      </p:sp>
      <p:sp>
        <p:nvSpPr>
          <p:cNvPr id="4" name="Rectangle 5"/>
          <p:cNvSpPr>
            <a:spLocks noGrp="1" noChangeArrowheads="1"/>
          </p:cNvSpPr>
          <p:nvPr>
            <p:ph type="ftr" sz="quarter" idx="11"/>
          </p:nvPr>
        </p:nvSpPr>
        <p:spPr>
          <a:ln/>
        </p:spPr>
        <p:txBody>
          <a:bodyPr/>
          <a:lstStyle>
            <a:lvl1pPr>
              <a:defRPr/>
            </a:lvl1pPr>
          </a:lstStyle>
          <a:p>
            <a:endParaRPr lang="en-US">
              <a:solidFill>
                <a:prstClr val="black"/>
              </a:solidFill>
            </a:endParaRPr>
          </a:p>
        </p:txBody>
      </p:sp>
      <p:sp>
        <p:nvSpPr>
          <p:cNvPr id="5" name="Rectangle 6"/>
          <p:cNvSpPr>
            <a:spLocks noGrp="1" noChangeArrowheads="1"/>
          </p:cNvSpPr>
          <p:nvPr>
            <p:ph type="sldNum" sz="quarter" idx="12"/>
          </p:nvPr>
        </p:nvSpPr>
        <p:spPr>
          <a:ln/>
        </p:spPr>
        <p:txBody>
          <a:bodyPr/>
          <a:lstStyle>
            <a:lvl1pPr>
              <a:defRPr/>
            </a:lvl1pPr>
          </a:lstStyle>
          <a:p>
            <a:fld id="{EAD3DEEE-155C-4BAE-BB47-B762F23BE0D1}"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3492570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Backup">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a:defRPr/>
            </a:pPr>
            <a:fld id="{404AB8AB-3EBC-43BA-8934-64629AF21890}" type="slidenum">
              <a:rPr lang="en-US" smtClean="0"/>
              <a:pPr>
                <a:defRPr/>
              </a:pPr>
              <a:t>‹#›</a:t>
            </a:fld>
            <a:endParaRPr lang="en-US"/>
          </a:p>
        </p:txBody>
      </p:sp>
    </p:spTree>
    <p:extLst>
      <p:ext uri="{BB962C8B-B14F-4D97-AF65-F5344CB8AC3E}">
        <p14:creationId xmlns:p14="http://schemas.microsoft.com/office/powerpoint/2010/main" val="344684825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Title, Content, and 2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79915364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OPNAV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228601"/>
            <a:ext cx="9144000" cy="838200"/>
          </a:xfrm>
          <a:prstGeom prst="rect">
            <a:avLst/>
          </a:prstGeom>
        </p:spPr>
        <p:txBody>
          <a:bodyPr anchor="ctr"/>
          <a:lstStyle>
            <a:lvl1pPr>
              <a:defRPr sz="4000" b="1" i="0">
                <a:solidFill>
                  <a:srgbClr val="002060"/>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1371600" y="4235586"/>
            <a:ext cx="6400800" cy="1600200"/>
          </a:xfrm>
          <a:prstGeom prst="rect">
            <a:avLst/>
          </a:prstGeom>
        </p:spPr>
        <p:txBody>
          <a:bodyPr/>
          <a:lstStyle>
            <a:lvl1pPr marL="0" indent="0" algn="ctr">
              <a:buNone/>
              <a:defRPr sz="2400" b="1">
                <a:solidFill>
                  <a:schemeClr val="tx1"/>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Line 7"/>
          <p:cNvSpPr>
            <a:spLocks noChangeShapeType="1"/>
          </p:cNvSpPr>
          <p:nvPr/>
        </p:nvSpPr>
        <p:spPr bwMode="auto">
          <a:xfrm>
            <a:off x="228600" y="6625718"/>
            <a:ext cx="8686800" cy="0"/>
          </a:xfrm>
          <a:prstGeom prst="line">
            <a:avLst/>
          </a:prstGeom>
          <a:noFill/>
          <a:ln w="57150">
            <a:gradFill flip="none" rotWithShape="1">
              <a:gsLst>
                <a:gs pos="0">
                  <a:srgbClr val="000066"/>
                </a:gs>
                <a:gs pos="50000">
                  <a:srgbClr val="0017D0"/>
                </a:gs>
              </a:gsLst>
              <a:lin ang="16200000" scaled="1"/>
              <a:tileRect/>
            </a:gradFill>
            <a:round/>
            <a:headEnd/>
            <a:tailEnd/>
          </a:ln>
          <a:effectLst/>
        </p:spPr>
        <p:txBody>
          <a:bodyPr/>
          <a:lstStyle/>
          <a:p>
            <a:pPr>
              <a:defRPr/>
            </a:pPr>
            <a:endParaRPr lang="en-US" sz="1400">
              <a:solidFill>
                <a:prstClr val="black"/>
              </a:solidFill>
            </a:endParaRPr>
          </a:p>
        </p:txBody>
      </p: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92424" y="1567293"/>
            <a:ext cx="2359152" cy="2359152"/>
          </a:xfrm>
          <a:prstGeom prst="rect">
            <a:avLst/>
          </a:prstGeom>
        </p:spPr>
      </p:pic>
      <p:grpSp>
        <p:nvGrpSpPr>
          <p:cNvPr id="13" name="Group 12"/>
          <p:cNvGrpSpPr/>
          <p:nvPr userDrawn="1"/>
        </p:nvGrpSpPr>
        <p:grpSpPr>
          <a:xfrm>
            <a:off x="228600" y="1121571"/>
            <a:ext cx="8686800" cy="76200"/>
            <a:chOff x="228600" y="1173163"/>
            <a:chExt cx="8686800" cy="76200"/>
          </a:xfrm>
        </p:grpSpPr>
        <p:sp>
          <p:nvSpPr>
            <p:cNvPr id="14" name="Line 7"/>
            <p:cNvSpPr>
              <a:spLocks noChangeShapeType="1"/>
            </p:cNvSpPr>
            <p:nvPr/>
          </p:nvSpPr>
          <p:spPr bwMode="auto">
            <a:xfrm>
              <a:off x="228600" y="1173163"/>
              <a:ext cx="8686800" cy="0"/>
            </a:xfrm>
            <a:prstGeom prst="line">
              <a:avLst/>
            </a:prstGeom>
            <a:noFill/>
            <a:ln w="57150">
              <a:gradFill flip="none" rotWithShape="1">
                <a:gsLst>
                  <a:gs pos="0">
                    <a:srgbClr val="000066"/>
                  </a:gs>
                  <a:gs pos="50000">
                    <a:srgbClr val="0017D0"/>
                  </a:gs>
                </a:gsLst>
                <a:lin ang="16200000" scaled="1"/>
                <a:tileRect/>
              </a:gradFill>
              <a:round/>
              <a:headEnd/>
              <a:tailEnd/>
            </a:ln>
            <a:effectLst/>
          </p:spPr>
          <p:txBody>
            <a:bodyPr/>
            <a:lstStyle/>
            <a:p>
              <a:pPr>
                <a:defRPr/>
              </a:pPr>
              <a:endParaRPr lang="en-US" sz="1400">
                <a:solidFill>
                  <a:prstClr val="black"/>
                </a:solidFill>
              </a:endParaRPr>
            </a:p>
          </p:txBody>
        </p:sp>
        <p:sp>
          <p:nvSpPr>
            <p:cNvPr id="15" name="Line 8"/>
            <p:cNvSpPr>
              <a:spLocks noChangeShapeType="1"/>
            </p:cNvSpPr>
            <p:nvPr/>
          </p:nvSpPr>
          <p:spPr bwMode="auto">
            <a:xfrm>
              <a:off x="228600" y="1249363"/>
              <a:ext cx="8686800" cy="0"/>
            </a:xfrm>
            <a:prstGeom prst="line">
              <a:avLst/>
            </a:prstGeom>
            <a:noFill/>
            <a:ln w="34925">
              <a:solidFill>
                <a:srgbClr val="B98200"/>
              </a:solidFill>
              <a:round/>
              <a:headEnd/>
              <a:tailEnd/>
            </a:ln>
            <a:effectLst/>
          </p:spPr>
          <p:txBody>
            <a:bodyPr/>
            <a:lstStyle/>
            <a:p>
              <a:pPr>
                <a:defRPr/>
              </a:pPr>
              <a:endParaRPr lang="en-US" sz="1400">
                <a:solidFill>
                  <a:prstClr val="black"/>
                </a:solidFill>
              </a:endParaRPr>
            </a:p>
          </p:txBody>
        </p:sp>
      </p:grpSp>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005812" y="5675161"/>
            <a:ext cx="909588" cy="909588"/>
          </a:xfrm>
          <a:prstGeom prst="rect">
            <a:avLst/>
          </a:prstGeom>
        </p:spPr>
      </p:pic>
    </p:spTree>
    <p:extLst>
      <p:ext uri="{BB962C8B-B14F-4D97-AF65-F5344CB8AC3E}">
        <p14:creationId xmlns:p14="http://schemas.microsoft.com/office/powerpoint/2010/main" val="800994467"/>
      </p:ext>
    </p:extLst>
  </p:cSld>
  <p:clrMapOvr>
    <a:masterClrMapping/>
  </p:clrMapOvr>
  <p:extLst>
    <p:ext uri="{DCECCB84-F9BA-43D5-87BE-67443E8EF086}">
      <p15:sldGuideLst xmlns:p15="http://schemas.microsoft.com/office/powerpoint/2012/main">
        <p15:guide id="1" pos="2880">
          <p15:clr>
            <a:srgbClr val="FBAE40"/>
          </p15:clr>
        </p15:guide>
        <p15:guide id="2" orient="horz" pos="2160">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CNP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228601"/>
            <a:ext cx="9144000" cy="838200"/>
          </a:xfrm>
          <a:prstGeom prst="rect">
            <a:avLst/>
          </a:prstGeom>
        </p:spPr>
        <p:txBody>
          <a:bodyPr anchor="ctr"/>
          <a:lstStyle>
            <a:lvl1pPr>
              <a:defRPr sz="4000" b="1" i="0">
                <a:solidFill>
                  <a:srgbClr val="002060"/>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1371600" y="4235586"/>
            <a:ext cx="6400800" cy="1600200"/>
          </a:xfrm>
          <a:prstGeom prst="rect">
            <a:avLst/>
          </a:prstGeom>
        </p:spPr>
        <p:txBody>
          <a:bodyPr/>
          <a:lstStyle>
            <a:lvl1pPr marL="0" indent="0" algn="ctr">
              <a:buNone/>
              <a:defRPr sz="2400" b="1">
                <a:solidFill>
                  <a:schemeClr val="tx1"/>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Line 7"/>
          <p:cNvSpPr>
            <a:spLocks noChangeShapeType="1"/>
          </p:cNvSpPr>
          <p:nvPr/>
        </p:nvSpPr>
        <p:spPr bwMode="auto">
          <a:xfrm>
            <a:off x="228600" y="6625718"/>
            <a:ext cx="8686800" cy="0"/>
          </a:xfrm>
          <a:prstGeom prst="line">
            <a:avLst/>
          </a:prstGeom>
          <a:noFill/>
          <a:ln w="57150">
            <a:gradFill flip="none" rotWithShape="1">
              <a:gsLst>
                <a:gs pos="0">
                  <a:srgbClr val="000066"/>
                </a:gs>
                <a:gs pos="50000">
                  <a:srgbClr val="0017D0"/>
                </a:gs>
              </a:gsLst>
              <a:lin ang="16200000" scaled="1"/>
              <a:tileRect/>
            </a:gradFill>
            <a:round/>
            <a:headEnd/>
            <a:tailEnd/>
          </a:ln>
          <a:effectLst/>
        </p:spPr>
        <p:txBody>
          <a:bodyPr/>
          <a:lstStyle/>
          <a:p>
            <a:pPr>
              <a:defRPr/>
            </a:pPr>
            <a:endParaRPr lang="en-US" sz="1400">
              <a:solidFill>
                <a:prstClr val="black"/>
              </a:solidFill>
            </a:endParaRPr>
          </a:p>
        </p:txBody>
      </p:sp>
      <p:grpSp>
        <p:nvGrpSpPr>
          <p:cNvPr id="13" name="Group 12"/>
          <p:cNvGrpSpPr/>
          <p:nvPr userDrawn="1"/>
        </p:nvGrpSpPr>
        <p:grpSpPr>
          <a:xfrm>
            <a:off x="228600" y="1121571"/>
            <a:ext cx="8686800" cy="76200"/>
            <a:chOff x="228600" y="1173163"/>
            <a:chExt cx="8686800" cy="76200"/>
          </a:xfrm>
        </p:grpSpPr>
        <p:sp>
          <p:nvSpPr>
            <p:cNvPr id="14" name="Line 7"/>
            <p:cNvSpPr>
              <a:spLocks noChangeShapeType="1"/>
            </p:cNvSpPr>
            <p:nvPr/>
          </p:nvSpPr>
          <p:spPr bwMode="auto">
            <a:xfrm>
              <a:off x="228600" y="1173163"/>
              <a:ext cx="8686800" cy="0"/>
            </a:xfrm>
            <a:prstGeom prst="line">
              <a:avLst/>
            </a:prstGeom>
            <a:noFill/>
            <a:ln w="57150">
              <a:gradFill flip="none" rotWithShape="1">
                <a:gsLst>
                  <a:gs pos="0">
                    <a:srgbClr val="000066"/>
                  </a:gs>
                  <a:gs pos="50000">
                    <a:srgbClr val="0017D0"/>
                  </a:gs>
                </a:gsLst>
                <a:lin ang="16200000" scaled="1"/>
                <a:tileRect/>
              </a:gradFill>
              <a:round/>
              <a:headEnd/>
              <a:tailEnd/>
            </a:ln>
            <a:effectLst/>
          </p:spPr>
          <p:txBody>
            <a:bodyPr/>
            <a:lstStyle/>
            <a:p>
              <a:pPr>
                <a:defRPr/>
              </a:pPr>
              <a:endParaRPr lang="en-US" sz="1400">
                <a:solidFill>
                  <a:prstClr val="black"/>
                </a:solidFill>
              </a:endParaRPr>
            </a:p>
          </p:txBody>
        </p:sp>
        <p:sp>
          <p:nvSpPr>
            <p:cNvPr id="15" name="Line 8"/>
            <p:cNvSpPr>
              <a:spLocks noChangeShapeType="1"/>
            </p:cNvSpPr>
            <p:nvPr/>
          </p:nvSpPr>
          <p:spPr bwMode="auto">
            <a:xfrm>
              <a:off x="228600" y="1249363"/>
              <a:ext cx="8686800" cy="0"/>
            </a:xfrm>
            <a:prstGeom prst="line">
              <a:avLst/>
            </a:prstGeom>
            <a:noFill/>
            <a:ln w="34925">
              <a:solidFill>
                <a:srgbClr val="B98200"/>
              </a:solidFill>
              <a:round/>
              <a:headEnd/>
              <a:tailEnd/>
            </a:ln>
            <a:effectLst/>
          </p:spPr>
          <p:txBody>
            <a:bodyPr/>
            <a:lstStyle/>
            <a:p>
              <a:pPr>
                <a:defRPr/>
              </a:pPr>
              <a:endParaRPr lang="en-US" sz="1400">
                <a:solidFill>
                  <a:prstClr val="black"/>
                </a:solidFill>
              </a:endParaRPr>
            </a:p>
          </p:txBody>
        </p:sp>
      </p:gr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392424" y="1567293"/>
            <a:ext cx="2359152" cy="2359152"/>
          </a:xfrm>
          <a:prstGeom prst="rect">
            <a:avLst/>
          </a:prstGeom>
        </p:spPr>
      </p:pic>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005812" y="5675161"/>
            <a:ext cx="909588" cy="909588"/>
          </a:xfrm>
          <a:prstGeom prst="rect">
            <a:avLst/>
          </a:prstGeom>
        </p:spPr>
      </p:pic>
    </p:spTree>
    <p:extLst>
      <p:ext uri="{BB962C8B-B14F-4D97-AF65-F5344CB8AC3E}">
        <p14:creationId xmlns:p14="http://schemas.microsoft.com/office/powerpoint/2010/main" val="1644915575"/>
      </p:ext>
    </p:extLst>
  </p:cSld>
  <p:clrMapOvr>
    <a:masterClrMapping/>
  </p:clrMapOvr>
  <p:extLst>
    <p:ext uri="{DCECCB84-F9BA-43D5-87BE-67443E8EF086}">
      <p15:sldGuideLst xmlns:p15="http://schemas.microsoft.com/office/powerpoint/2012/main">
        <p15:guide id="1" pos="2880">
          <p15:clr>
            <a:srgbClr val="FBAE40"/>
          </p15:clr>
        </p15:guide>
        <p15:guide id="2" orient="horz" pos="2160">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NETC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228601"/>
            <a:ext cx="9144000" cy="838200"/>
          </a:xfrm>
          <a:prstGeom prst="rect">
            <a:avLst/>
          </a:prstGeom>
        </p:spPr>
        <p:txBody>
          <a:bodyPr anchor="ctr"/>
          <a:lstStyle>
            <a:lvl1pPr>
              <a:defRPr sz="4000" b="1" i="0">
                <a:solidFill>
                  <a:srgbClr val="002060"/>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1371600" y="4235586"/>
            <a:ext cx="6400800" cy="1564519"/>
          </a:xfrm>
          <a:prstGeom prst="rect">
            <a:avLst/>
          </a:prstGeom>
        </p:spPr>
        <p:txBody>
          <a:bodyPr/>
          <a:lstStyle>
            <a:lvl1pPr marL="0" indent="0" algn="ctr">
              <a:buNone/>
              <a:defRPr sz="2400" b="1">
                <a:solidFill>
                  <a:schemeClr val="tx1"/>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Line 7"/>
          <p:cNvSpPr>
            <a:spLocks noChangeShapeType="1"/>
          </p:cNvSpPr>
          <p:nvPr/>
        </p:nvSpPr>
        <p:spPr bwMode="auto">
          <a:xfrm>
            <a:off x="228600" y="6625718"/>
            <a:ext cx="8686800" cy="0"/>
          </a:xfrm>
          <a:prstGeom prst="line">
            <a:avLst/>
          </a:prstGeom>
          <a:noFill/>
          <a:ln w="57150">
            <a:gradFill flip="none" rotWithShape="1">
              <a:gsLst>
                <a:gs pos="0">
                  <a:srgbClr val="000066"/>
                </a:gs>
                <a:gs pos="50000">
                  <a:srgbClr val="0017D0"/>
                </a:gs>
              </a:gsLst>
              <a:lin ang="16200000" scaled="1"/>
              <a:tileRect/>
            </a:gradFill>
            <a:round/>
            <a:headEnd/>
            <a:tailEnd/>
          </a:ln>
          <a:effectLst/>
        </p:spPr>
        <p:txBody>
          <a:bodyPr/>
          <a:lstStyle/>
          <a:p>
            <a:pPr>
              <a:defRPr/>
            </a:pPr>
            <a:endParaRPr lang="en-US" sz="1400">
              <a:solidFill>
                <a:prstClr val="black"/>
              </a:solidFill>
            </a:endParaRPr>
          </a:p>
        </p:txBody>
      </p:sp>
      <p:grpSp>
        <p:nvGrpSpPr>
          <p:cNvPr id="13" name="Group 12"/>
          <p:cNvGrpSpPr/>
          <p:nvPr userDrawn="1"/>
        </p:nvGrpSpPr>
        <p:grpSpPr>
          <a:xfrm>
            <a:off x="228600" y="1121571"/>
            <a:ext cx="8686800" cy="76200"/>
            <a:chOff x="228600" y="1173163"/>
            <a:chExt cx="8686800" cy="76200"/>
          </a:xfrm>
        </p:grpSpPr>
        <p:sp>
          <p:nvSpPr>
            <p:cNvPr id="14" name="Line 7"/>
            <p:cNvSpPr>
              <a:spLocks noChangeShapeType="1"/>
            </p:cNvSpPr>
            <p:nvPr/>
          </p:nvSpPr>
          <p:spPr bwMode="auto">
            <a:xfrm>
              <a:off x="228600" y="1173163"/>
              <a:ext cx="8686800" cy="0"/>
            </a:xfrm>
            <a:prstGeom prst="line">
              <a:avLst/>
            </a:prstGeom>
            <a:noFill/>
            <a:ln w="57150">
              <a:gradFill flip="none" rotWithShape="1">
                <a:gsLst>
                  <a:gs pos="0">
                    <a:srgbClr val="000066"/>
                  </a:gs>
                  <a:gs pos="50000">
                    <a:srgbClr val="0017D0"/>
                  </a:gs>
                </a:gsLst>
                <a:lin ang="16200000" scaled="1"/>
                <a:tileRect/>
              </a:gradFill>
              <a:round/>
              <a:headEnd/>
              <a:tailEnd/>
            </a:ln>
            <a:effectLst/>
          </p:spPr>
          <p:txBody>
            <a:bodyPr/>
            <a:lstStyle/>
            <a:p>
              <a:pPr>
                <a:defRPr/>
              </a:pPr>
              <a:endParaRPr lang="en-US" sz="1400">
                <a:solidFill>
                  <a:prstClr val="black"/>
                </a:solidFill>
              </a:endParaRPr>
            </a:p>
          </p:txBody>
        </p:sp>
        <p:sp>
          <p:nvSpPr>
            <p:cNvPr id="15" name="Line 8"/>
            <p:cNvSpPr>
              <a:spLocks noChangeShapeType="1"/>
            </p:cNvSpPr>
            <p:nvPr/>
          </p:nvSpPr>
          <p:spPr bwMode="auto">
            <a:xfrm>
              <a:off x="228600" y="1249363"/>
              <a:ext cx="8686800" cy="0"/>
            </a:xfrm>
            <a:prstGeom prst="line">
              <a:avLst/>
            </a:prstGeom>
            <a:noFill/>
            <a:ln w="34925">
              <a:solidFill>
                <a:srgbClr val="B98200"/>
              </a:solidFill>
              <a:round/>
              <a:headEnd/>
              <a:tailEnd/>
            </a:ln>
            <a:effectLst/>
          </p:spPr>
          <p:txBody>
            <a:bodyPr/>
            <a:lstStyle/>
            <a:p>
              <a:pPr>
                <a:defRPr/>
              </a:pPr>
              <a:endParaRPr lang="en-US" sz="1400">
                <a:solidFill>
                  <a:prstClr val="black"/>
                </a:solidFill>
              </a:endParaRPr>
            </a:p>
          </p:txBody>
        </p:sp>
      </p:gr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92424" y="1552593"/>
            <a:ext cx="2359152" cy="2359152"/>
          </a:xfrm>
          <a:prstGeom prst="rect">
            <a:avLst/>
          </a:prstGeom>
        </p:spPr>
      </p:pic>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005812" y="5675161"/>
            <a:ext cx="909588" cy="909588"/>
          </a:xfrm>
          <a:prstGeom prst="rect">
            <a:avLst/>
          </a:prstGeom>
        </p:spPr>
      </p:pic>
    </p:spTree>
    <p:extLst>
      <p:ext uri="{BB962C8B-B14F-4D97-AF65-F5344CB8AC3E}">
        <p14:creationId xmlns:p14="http://schemas.microsoft.com/office/powerpoint/2010/main" val="1002984930"/>
      </p:ext>
    </p:extLst>
  </p:cSld>
  <p:clrMapOvr>
    <a:masterClrMapping/>
  </p:clrMapOvr>
  <p:extLst>
    <p:ext uri="{DCECCB84-F9BA-43D5-87BE-67443E8EF086}">
      <p15:sldGuideLst xmlns:p15="http://schemas.microsoft.com/office/powerpoint/2012/main">
        <p15:guide id="1" pos="2880">
          <p15:clr>
            <a:srgbClr val="FBAE40"/>
          </p15:clr>
        </p15:guide>
        <p15:guide id="2" orient="horz" pos="2160">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reserve="1">
  <p:cSld name="NPC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228601"/>
            <a:ext cx="9144000" cy="838200"/>
          </a:xfrm>
          <a:prstGeom prst="rect">
            <a:avLst/>
          </a:prstGeom>
        </p:spPr>
        <p:txBody>
          <a:bodyPr anchor="ctr"/>
          <a:lstStyle>
            <a:lvl1pPr>
              <a:defRPr sz="4000" b="1" i="0">
                <a:solidFill>
                  <a:srgbClr val="002060"/>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1371600" y="4235586"/>
            <a:ext cx="6400800" cy="1564519"/>
          </a:xfrm>
          <a:prstGeom prst="rect">
            <a:avLst/>
          </a:prstGeom>
        </p:spPr>
        <p:txBody>
          <a:bodyPr/>
          <a:lstStyle>
            <a:lvl1pPr marL="0" indent="0" algn="ctr">
              <a:buNone/>
              <a:defRPr sz="2400" b="1">
                <a:solidFill>
                  <a:schemeClr val="tx1"/>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Line 7"/>
          <p:cNvSpPr>
            <a:spLocks noChangeShapeType="1"/>
          </p:cNvSpPr>
          <p:nvPr/>
        </p:nvSpPr>
        <p:spPr bwMode="auto">
          <a:xfrm>
            <a:off x="228600" y="6625718"/>
            <a:ext cx="8686800" cy="0"/>
          </a:xfrm>
          <a:prstGeom prst="line">
            <a:avLst/>
          </a:prstGeom>
          <a:noFill/>
          <a:ln w="57150">
            <a:gradFill flip="none" rotWithShape="1">
              <a:gsLst>
                <a:gs pos="0">
                  <a:srgbClr val="000066"/>
                </a:gs>
                <a:gs pos="50000">
                  <a:srgbClr val="0017D0"/>
                </a:gs>
              </a:gsLst>
              <a:lin ang="16200000" scaled="1"/>
              <a:tileRect/>
            </a:gradFill>
            <a:round/>
            <a:headEnd/>
            <a:tailEnd/>
          </a:ln>
          <a:effectLst/>
        </p:spPr>
        <p:txBody>
          <a:bodyPr/>
          <a:lstStyle/>
          <a:p>
            <a:pPr>
              <a:defRPr/>
            </a:pPr>
            <a:endParaRPr lang="en-US" sz="1400">
              <a:solidFill>
                <a:prstClr val="black"/>
              </a:solidFill>
            </a:endParaRPr>
          </a:p>
        </p:txBody>
      </p:sp>
      <p:grpSp>
        <p:nvGrpSpPr>
          <p:cNvPr id="13" name="Group 12"/>
          <p:cNvGrpSpPr/>
          <p:nvPr userDrawn="1"/>
        </p:nvGrpSpPr>
        <p:grpSpPr>
          <a:xfrm>
            <a:off x="228600" y="1121571"/>
            <a:ext cx="8686800" cy="76200"/>
            <a:chOff x="228600" y="1173163"/>
            <a:chExt cx="8686800" cy="76200"/>
          </a:xfrm>
        </p:grpSpPr>
        <p:sp>
          <p:nvSpPr>
            <p:cNvPr id="14" name="Line 7"/>
            <p:cNvSpPr>
              <a:spLocks noChangeShapeType="1"/>
            </p:cNvSpPr>
            <p:nvPr/>
          </p:nvSpPr>
          <p:spPr bwMode="auto">
            <a:xfrm>
              <a:off x="228600" y="1173163"/>
              <a:ext cx="8686800" cy="0"/>
            </a:xfrm>
            <a:prstGeom prst="line">
              <a:avLst/>
            </a:prstGeom>
            <a:noFill/>
            <a:ln w="57150">
              <a:gradFill flip="none" rotWithShape="1">
                <a:gsLst>
                  <a:gs pos="0">
                    <a:srgbClr val="000066"/>
                  </a:gs>
                  <a:gs pos="50000">
                    <a:srgbClr val="0017D0"/>
                  </a:gs>
                </a:gsLst>
                <a:lin ang="16200000" scaled="1"/>
                <a:tileRect/>
              </a:gradFill>
              <a:round/>
              <a:headEnd/>
              <a:tailEnd/>
            </a:ln>
            <a:effectLst/>
          </p:spPr>
          <p:txBody>
            <a:bodyPr/>
            <a:lstStyle/>
            <a:p>
              <a:pPr>
                <a:defRPr/>
              </a:pPr>
              <a:endParaRPr lang="en-US" sz="1400">
                <a:solidFill>
                  <a:prstClr val="black"/>
                </a:solidFill>
              </a:endParaRPr>
            </a:p>
          </p:txBody>
        </p:sp>
        <p:sp>
          <p:nvSpPr>
            <p:cNvPr id="15" name="Line 8"/>
            <p:cNvSpPr>
              <a:spLocks noChangeShapeType="1"/>
            </p:cNvSpPr>
            <p:nvPr/>
          </p:nvSpPr>
          <p:spPr bwMode="auto">
            <a:xfrm>
              <a:off x="228600" y="1249363"/>
              <a:ext cx="8686800" cy="0"/>
            </a:xfrm>
            <a:prstGeom prst="line">
              <a:avLst/>
            </a:prstGeom>
            <a:noFill/>
            <a:ln w="34925">
              <a:solidFill>
                <a:srgbClr val="B98200"/>
              </a:solidFill>
              <a:round/>
              <a:headEnd/>
              <a:tailEnd/>
            </a:ln>
            <a:effectLst/>
          </p:spPr>
          <p:txBody>
            <a:bodyPr/>
            <a:lstStyle/>
            <a:p>
              <a:pPr>
                <a:defRPr/>
              </a:pPr>
              <a:endParaRPr lang="en-US" sz="1400">
                <a:solidFill>
                  <a:prstClr val="black"/>
                </a:solidFill>
              </a:endParaRPr>
            </a:p>
          </p:txBody>
        </p:sp>
      </p:gr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392424" y="1540049"/>
            <a:ext cx="2382075" cy="2369796"/>
          </a:xfrm>
          <a:prstGeom prst="rect">
            <a:avLst/>
          </a:prstGeom>
        </p:spPr>
      </p:pic>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005812" y="5675161"/>
            <a:ext cx="909588" cy="909588"/>
          </a:xfrm>
          <a:prstGeom prst="rect">
            <a:avLst/>
          </a:prstGeom>
        </p:spPr>
      </p:pic>
    </p:spTree>
    <p:extLst>
      <p:ext uri="{BB962C8B-B14F-4D97-AF65-F5344CB8AC3E}">
        <p14:creationId xmlns:p14="http://schemas.microsoft.com/office/powerpoint/2010/main" val="2256706321"/>
      </p:ext>
    </p:extLst>
  </p:cSld>
  <p:clrMapOvr>
    <a:masterClrMapping/>
  </p:clrMapOvr>
  <p:extLst>
    <p:ext uri="{DCECCB84-F9BA-43D5-87BE-67443E8EF086}">
      <p15:sldGuideLst xmlns:p15="http://schemas.microsoft.com/office/powerpoint/2012/main">
        <p15:guide id="1" pos="2880">
          <p15:clr>
            <a:srgbClr val="FBAE40"/>
          </p15:clr>
        </p15:guide>
        <p15:guide id="2" orient="horz" pos="2160">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type="title" preserve="1">
  <p:cSld name="NRC_Title Slide">
    <p:spTree>
      <p:nvGrpSpPr>
        <p:cNvPr id="1" name=""/>
        <p:cNvGrpSpPr/>
        <p:nvPr/>
      </p:nvGrpSpPr>
      <p:grpSpPr>
        <a:xfrm>
          <a:off x="0" y="0"/>
          <a:ext cx="0" cy="0"/>
          <a:chOff x="0" y="0"/>
          <a:chExt cx="0" cy="0"/>
        </a:xfrm>
      </p:grpSpPr>
      <p:pic>
        <p:nvPicPr>
          <p:cNvPr id="16" name="Picture 15" descr="cnrc-emblem-2-inch"/>
          <p:cNvPicPr>
            <a:picLocks noChangeAspect="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3308809" y="1468978"/>
            <a:ext cx="2526382" cy="2526382"/>
          </a:xfrm>
          <a:prstGeom prst="rect">
            <a:avLst/>
          </a:prstGeom>
          <a:noFill/>
          <a:ln w="9525">
            <a:noFill/>
            <a:miter lim="800000"/>
            <a:headEnd/>
            <a:tailEnd/>
          </a:ln>
        </p:spPr>
      </p:pic>
      <p:sp>
        <p:nvSpPr>
          <p:cNvPr id="2" name="Title 1"/>
          <p:cNvSpPr>
            <a:spLocks noGrp="1"/>
          </p:cNvSpPr>
          <p:nvPr>
            <p:ph type="ctrTitle"/>
          </p:nvPr>
        </p:nvSpPr>
        <p:spPr>
          <a:xfrm>
            <a:off x="0" y="228601"/>
            <a:ext cx="9144000" cy="838200"/>
          </a:xfrm>
          <a:prstGeom prst="rect">
            <a:avLst/>
          </a:prstGeom>
        </p:spPr>
        <p:txBody>
          <a:bodyPr anchor="ctr"/>
          <a:lstStyle>
            <a:lvl1pPr>
              <a:defRPr sz="4000" b="1" i="0">
                <a:solidFill>
                  <a:srgbClr val="002060"/>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1371600" y="4235586"/>
            <a:ext cx="6400800" cy="1564519"/>
          </a:xfrm>
          <a:prstGeom prst="rect">
            <a:avLst/>
          </a:prstGeom>
        </p:spPr>
        <p:txBody>
          <a:bodyPr/>
          <a:lstStyle>
            <a:lvl1pPr marL="0" indent="0" algn="ctr">
              <a:buNone/>
              <a:defRPr sz="2400" b="1">
                <a:solidFill>
                  <a:schemeClr val="tx1"/>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Line 7"/>
          <p:cNvSpPr>
            <a:spLocks noChangeShapeType="1"/>
          </p:cNvSpPr>
          <p:nvPr/>
        </p:nvSpPr>
        <p:spPr bwMode="auto">
          <a:xfrm>
            <a:off x="228600" y="6625718"/>
            <a:ext cx="8686800" cy="0"/>
          </a:xfrm>
          <a:prstGeom prst="line">
            <a:avLst/>
          </a:prstGeom>
          <a:noFill/>
          <a:ln w="57150">
            <a:gradFill flip="none" rotWithShape="1">
              <a:gsLst>
                <a:gs pos="0">
                  <a:srgbClr val="000066"/>
                </a:gs>
                <a:gs pos="50000">
                  <a:srgbClr val="0017D0"/>
                </a:gs>
              </a:gsLst>
              <a:lin ang="16200000" scaled="1"/>
              <a:tileRect/>
            </a:gradFill>
            <a:round/>
            <a:headEnd/>
            <a:tailEnd/>
          </a:ln>
          <a:effectLst/>
        </p:spPr>
        <p:txBody>
          <a:bodyPr/>
          <a:lstStyle/>
          <a:p>
            <a:pPr>
              <a:defRPr/>
            </a:pPr>
            <a:endParaRPr lang="en-US" sz="1400">
              <a:solidFill>
                <a:prstClr val="black"/>
              </a:solidFill>
            </a:endParaRPr>
          </a:p>
        </p:txBody>
      </p:sp>
      <p:grpSp>
        <p:nvGrpSpPr>
          <p:cNvPr id="13" name="Group 12"/>
          <p:cNvGrpSpPr/>
          <p:nvPr userDrawn="1"/>
        </p:nvGrpSpPr>
        <p:grpSpPr>
          <a:xfrm>
            <a:off x="228600" y="1121571"/>
            <a:ext cx="8686800" cy="76200"/>
            <a:chOff x="228600" y="1173163"/>
            <a:chExt cx="8686800" cy="76200"/>
          </a:xfrm>
        </p:grpSpPr>
        <p:sp>
          <p:nvSpPr>
            <p:cNvPr id="14" name="Line 7"/>
            <p:cNvSpPr>
              <a:spLocks noChangeShapeType="1"/>
            </p:cNvSpPr>
            <p:nvPr/>
          </p:nvSpPr>
          <p:spPr bwMode="auto">
            <a:xfrm>
              <a:off x="228600" y="1173163"/>
              <a:ext cx="8686800" cy="0"/>
            </a:xfrm>
            <a:prstGeom prst="line">
              <a:avLst/>
            </a:prstGeom>
            <a:noFill/>
            <a:ln w="57150">
              <a:gradFill flip="none" rotWithShape="1">
                <a:gsLst>
                  <a:gs pos="0">
                    <a:srgbClr val="000066"/>
                  </a:gs>
                  <a:gs pos="50000">
                    <a:srgbClr val="0017D0"/>
                  </a:gs>
                </a:gsLst>
                <a:lin ang="16200000" scaled="1"/>
                <a:tileRect/>
              </a:gradFill>
              <a:round/>
              <a:headEnd/>
              <a:tailEnd/>
            </a:ln>
            <a:effectLst/>
          </p:spPr>
          <p:txBody>
            <a:bodyPr/>
            <a:lstStyle/>
            <a:p>
              <a:pPr>
                <a:defRPr/>
              </a:pPr>
              <a:endParaRPr lang="en-US" sz="1400">
                <a:solidFill>
                  <a:prstClr val="black"/>
                </a:solidFill>
              </a:endParaRPr>
            </a:p>
          </p:txBody>
        </p:sp>
        <p:sp>
          <p:nvSpPr>
            <p:cNvPr id="15" name="Line 8"/>
            <p:cNvSpPr>
              <a:spLocks noChangeShapeType="1"/>
            </p:cNvSpPr>
            <p:nvPr/>
          </p:nvSpPr>
          <p:spPr bwMode="auto">
            <a:xfrm>
              <a:off x="228600" y="1249363"/>
              <a:ext cx="8686800" cy="0"/>
            </a:xfrm>
            <a:prstGeom prst="line">
              <a:avLst/>
            </a:prstGeom>
            <a:noFill/>
            <a:ln w="34925">
              <a:solidFill>
                <a:srgbClr val="B98200"/>
              </a:solidFill>
              <a:round/>
              <a:headEnd/>
              <a:tailEnd/>
            </a:ln>
            <a:effectLst/>
          </p:spPr>
          <p:txBody>
            <a:bodyPr/>
            <a:lstStyle/>
            <a:p>
              <a:pPr>
                <a:defRPr/>
              </a:pPr>
              <a:endParaRPr lang="en-US" sz="1400">
                <a:solidFill>
                  <a:prstClr val="black"/>
                </a:solidFill>
              </a:endParaRPr>
            </a:p>
          </p:txBody>
        </p:sp>
      </p:grp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005812" y="5675161"/>
            <a:ext cx="909588" cy="909588"/>
          </a:xfrm>
          <a:prstGeom prst="rect">
            <a:avLst/>
          </a:prstGeom>
        </p:spPr>
      </p:pic>
    </p:spTree>
    <p:extLst>
      <p:ext uri="{BB962C8B-B14F-4D97-AF65-F5344CB8AC3E}">
        <p14:creationId xmlns:p14="http://schemas.microsoft.com/office/powerpoint/2010/main" val="425003437"/>
      </p:ext>
    </p:extLst>
  </p:cSld>
  <p:clrMapOvr>
    <a:masterClrMapping/>
  </p:clrMapOvr>
  <p:extLst>
    <p:ext uri="{DCECCB84-F9BA-43D5-87BE-67443E8EF086}">
      <p15:sldGuideLst xmlns:p15="http://schemas.microsoft.com/office/powerpoint/2012/main">
        <p15:guide id="1" pos="2880">
          <p15:clr>
            <a:srgbClr val="FBAE40"/>
          </p15:clr>
        </p15:guide>
        <p15:guide id="2" orient="horz" pos="2160">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reserve="1">
  <p:cSld name="NSTC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228601"/>
            <a:ext cx="9144000" cy="838200"/>
          </a:xfrm>
          <a:prstGeom prst="rect">
            <a:avLst/>
          </a:prstGeom>
        </p:spPr>
        <p:txBody>
          <a:bodyPr anchor="ctr"/>
          <a:lstStyle>
            <a:lvl1pPr>
              <a:defRPr sz="4000" b="1" i="0">
                <a:solidFill>
                  <a:srgbClr val="002060"/>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1371600" y="4235586"/>
            <a:ext cx="6400800" cy="1564519"/>
          </a:xfrm>
          <a:prstGeom prst="rect">
            <a:avLst/>
          </a:prstGeom>
        </p:spPr>
        <p:txBody>
          <a:bodyPr/>
          <a:lstStyle>
            <a:lvl1pPr marL="0" indent="0" algn="ctr">
              <a:buNone/>
              <a:defRPr sz="2400" b="1">
                <a:solidFill>
                  <a:schemeClr val="tx1"/>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Line 7"/>
          <p:cNvSpPr>
            <a:spLocks noChangeShapeType="1"/>
          </p:cNvSpPr>
          <p:nvPr/>
        </p:nvSpPr>
        <p:spPr bwMode="auto">
          <a:xfrm>
            <a:off x="228600" y="6625718"/>
            <a:ext cx="8686800" cy="0"/>
          </a:xfrm>
          <a:prstGeom prst="line">
            <a:avLst/>
          </a:prstGeom>
          <a:noFill/>
          <a:ln w="57150">
            <a:gradFill flip="none" rotWithShape="1">
              <a:gsLst>
                <a:gs pos="0">
                  <a:srgbClr val="000066"/>
                </a:gs>
                <a:gs pos="50000">
                  <a:srgbClr val="0017D0"/>
                </a:gs>
              </a:gsLst>
              <a:lin ang="16200000" scaled="1"/>
              <a:tileRect/>
            </a:gradFill>
            <a:round/>
            <a:headEnd/>
            <a:tailEnd/>
          </a:ln>
          <a:effectLst/>
        </p:spPr>
        <p:txBody>
          <a:bodyPr/>
          <a:lstStyle/>
          <a:p>
            <a:pPr>
              <a:defRPr/>
            </a:pPr>
            <a:endParaRPr lang="en-US" sz="1400">
              <a:solidFill>
                <a:prstClr val="black"/>
              </a:solidFill>
            </a:endParaRPr>
          </a:p>
        </p:txBody>
      </p:sp>
      <p:grpSp>
        <p:nvGrpSpPr>
          <p:cNvPr id="13" name="Group 12"/>
          <p:cNvGrpSpPr/>
          <p:nvPr userDrawn="1"/>
        </p:nvGrpSpPr>
        <p:grpSpPr>
          <a:xfrm>
            <a:off x="228600" y="1121571"/>
            <a:ext cx="8686800" cy="76200"/>
            <a:chOff x="228600" y="1173163"/>
            <a:chExt cx="8686800" cy="76200"/>
          </a:xfrm>
        </p:grpSpPr>
        <p:sp>
          <p:nvSpPr>
            <p:cNvPr id="14" name="Line 7"/>
            <p:cNvSpPr>
              <a:spLocks noChangeShapeType="1"/>
            </p:cNvSpPr>
            <p:nvPr/>
          </p:nvSpPr>
          <p:spPr bwMode="auto">
            <a:xfrm>
              <a:off x="228600" y="1173163"/>
              <a:ext cx="8686800" cy="0"/>
            </a:xfrm>
            <a:prstGeom prst="line">
              <a:avLst/>
            </a:prstGeom>
            <a:noFill/>
            <a:ln w="57150">
              <a:gradFill flip="none" rotWithShape="1">
                <a:gsLst>
                  <a:gs pos="0">
                    <a:srgbClr val="000066"/>
                  </a:gs>
                  <a:gs pos="50000">
                    <a:srgbClr val="0017D0"/>
                  </a:gs>
                </a:gsLst>
                <a:lin ang="16200000" scaled="1"/>
                <a:tileRect/>
              </a:gradFill>
              <a:round/>
              <a:headEnd/>
              <a:tailEnd/>
            </a:ln>
            <a:effectLst/>
          </p:spPr>
          <p:txBody>
            <a:bodyPr/>
            <a:lstStyle/>
            <a:p>
              <a:pPr>
                <a:defRPr/>
              </a:pPr>
              <a:endParaRPr lang="en-US" sz="1400">
                <a:solidFill>
                  <a:prstClr val="black"/>
                </a:solidFill>
              </a:endParaRPr>
            </a:p>
          </p:txBody>
        </p:sp>
        <p:sp>
          <p:nvSpPr>
            <p:cNvPr id="15" name="Line 8"/>
            <p:cNvSpPr>
              <a:spLocks noChangeShapeType="1"/>
            </p:cNvSpPr>
            <p:nvPr/>
          </p:nvSpPr>
          <p:spPr bwMode="auto">
            <a:xfrm>
              <a:off x="228600" y="1249363"/>
              <a:ext cx="8686800" cy="0"/>
            </a:xfrm>
            <a:prstGeom prst="line">
              <a:avLst/>
            </a:prstGeom>
            <a:noFill/>
            <a:ln w="34925">
              <a:solidFill>
                <a:srgbClr val="B98200"/>
              </a:solidFill>
              <a:round/>
              <a:headEnd/>
              <a:tailEnd/>
            </a:ln>
            <a:effectLst/>
          </p:spPr>
          <p:txBody>
            <a:bodyPr/>
            <a:lstStyle/>
            <a:p>
              <a:pPr>
                <a:defRPr/>
              </a:pPr>
              <a:endParaRPr lang="en-US" sz="1400">
                <a:solidFill>
                  <a:prstClr val="black"/>
                </a:solidFill>
              </a:endParaRPr>
            </a:p>
          </p:txBody>
        </p:sp>
      </p:gr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05812" y="5675161"/>
            <a:ext cx="909588" cy="909588"/>
          </a:xfrm>
          <a:prstGeom prst="rect">
            <a:avLst/>
          </a:prstGeom>
        </p:spPr>
      </p:pic>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84333" y="1307027"/>
            <a:ext cx="2178792" cy="2819304"/>
          </a:xfrm>
          <a:prstGeom prst="rect">
            <a:avLst/>
          </a:prstGeom>
        </p:spPr>
      </p:pic>
    </p:spTree>
    <p:extLst>
      <p:ext uri="{BB962C8B-B14F-4D97-AF65-F5344CB8AC3E}">
        <p14:creationId xmlns:p14="http://schemas.microsoft.com/office/powerpoint/2010/main" val="4172525230"/>
      </p:ext>
    </p:extLst>
  </p:cSld>
  <p:clrMapOvr>
    <a:masterClrMapping/>
  </p:clrMapOvr>
  <p:extLst>
    <p:ext uri="{DCECCB84-F9BA-43D5-87BE-67443E8EF086}">
      <p15:sldGuideLst xmlns:p15="http://schemas.microsoft.com/office/powerpoint/2012/main">
        <p15:guide id="1" pos="2880">
          <p15:clr>
            <a:srgbClr val="FBAE40"/>
          </p15:clr>
        </p15:guide>
        <p15:guide id="2" orient="horz" pos="216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3"/>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9"/>
            <a:ext cx="7772400" cy="1500187"/>
          </a:xfrm>
        </p:spPr>
        <p:txBody>
          <a:bodyPr anchor="b"/>
          <a:lstStyle>
            <a:lvl1pPr marL="0" indent="0">
              <a:buNone/>
              <a:defRPr sz="2000"/>
            </a:lvl1pPr>
            <a:lvl2pPr marL="457146" indent="0">
              <a:buNone/>
              <a:defRPr sz="1800"/>
            </a:lvl2pPr>
            <a:lvl3pPr marL="914293" indent="0">
              <a:buNone/>
              <a:defRPr sz="1600"/>
            </a:lvl3pPr>
            <a:lvl4pPr marL="1371440" indent="0">
              <a:buNone/>
              <a:defRPr sz="1400"/>
            </a:lvl4pPr>
            <a:lvl5pPr marL="1828586" indent="0">
              <a:buNone/>
              <a:defRPr sz="1400"/>
            </a:lvl5pPr>
            <a:lvl6pPr marL="2285733" indent="0">
              <a:buNone/>
              <a:defRPr sz="1400"/>
            </a:lvl6pPr>
            <a:lvl7pPr marL="2742879" indent="0">
              <a:buNone/>
              <a:defRPr sz="1400"/>
            </a:lvl7pPr>
            <a:lvl8pPr marL="3200026" indent="0">
              <a:buNone/>
              <a:defRPr sz="1400"/>
            </a:lvl8pPr>
            <a:lvl9pPr marL="3657172"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prstClr val="black"/>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prstClr val="black"/>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F6A5261-16D7-47D6-9447-E872E11D1A56}"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133442534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458200" cy="777240"/>
          </a:xfrm>
          <a:prstGeom prst="rect">
            <a:avLst/>
          </a:prstGeom>
        </p:spPr>
        <p:txBody>
          <a:bodyPr rIns="0" anchor="ctr"/>
          <a:lstStyle>
            <a:lvl1pPr algn="r">
              <a:defRPr sz="3200" b="1" i="0">
                <a:solidFill>
                  <a:srgbClr val="002060"/>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28600" y="1295400"/>
            <a:ext cx="8686800" cy="4779962"/>
          </a:xfrm>
          <a:prstGeom prst="rect">
            <a:avLst/>
          </a:prstGeom>
        </p:spPr>
        <p:txBody>
          <a:bodyPr lIns="0" tIns="0" rIns="0" bIns="0"/>
          <a:lstStyle>
            <a:lvl1pPr marL="228600" indent="-228600">
              <a:buFont typeface="Wingdings" panose="05000000000000000000" pitchFamily="2" charset="2"/>
              <a:buChar char="§"/>
              <a:defRPr sz="2000" b="1">
                <a:latin typeface="Arial" panose="020B0604020202020204" pitchFamily="34" charset="0"/>
                <a:cs typeface="Arial" panose="020B0604020202020204" pitchFamily="34" charset="0"/>
              </a:defRPr>
            </a:lvl1pPr>
            <a:lvl2pPr marL="457200" indent="-228600">
              <a:buFont typeface="Arial" panose="020B0604020202020204" pitchFamily="34" charset="0"/>
              <a:buChar char="•"/>
              <a:defRPr sz="1800">
                <a:latin typeface="Arial" panose="020B0604020202020204" pitchFamily="34" charset="0"/>
                <a:cs typeface="Arial" panose="020B0604020202020204" pitchFamily="34" charset="0"/>
              </a:defRPr>
            </a:lvl2pPr>
            <a:lvl3pPr marL="804863" indent="-228600">
              <a:buFont typeface="Arial" panose="020B0604020202020204" pitchFamily="34" charset="0"/>
              <a:buChar char="̶"/>
              <a:defRPr sz="1600">
                <a:latin typeface="Arial" panose="020B0604020202020204" pitchFamily="34" charset="0"/>
                <a:cs typeface="Arial" panose="020B0604020202020204" pitchFamily="34" charset="0"/>
              </a:defRPr>
            </a:lvl3pPr>
            <a:lvl4pPr marL="1033463" indent="-228600">
              <a:buFont typeface="Wingdings" panose="05000000000000000000" pitchFamily="2" charset="2"/>
              <a:buChar char="§"/>
              <a:defRPr sz="1400">
                <a:latin typeface="Arial" panose="020B0604020202020204" pitchFamily="34" charset="0"/>
                <a:cs typeface="Arial" panose="020B0604020202020204" pitchFamily="34" charset="0"/>
              </a:defRPr>
            </a:lvl4pPr>
            <a:lvl5pPr marL="1262063" indent="-228600">
              <a:buFont typeface="Arial" panose="020B0604020202020204" pitchFamily="34" charset="0"/>
              <a:buChar char="•"/>
              <a:defRPr sz="12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7" name="Group 6"/>
          <p:cNvGrpSpPr/>
          <p:nvPr/>
        </p:nvGrpSpPr>
        <p:grpSpPr>
          <a:xfrm>
            <a:off x="228600" y="1121571"/>
            <a:ext cx="8686800" cy="76200"/>
            <a:chOff x="228600" y="1173163"/>
            <a:chExt cx="8686800" cy="76200"/>
          </a:xfrm>
        </p:grpSpPr>
        <p:sp>
          <p:nvSpPr>
            <p:cNvPr id="8" name="Line 7"/>
            <p:cNvSpPr>
              <a:spLocks noChangeShapeType="1"/>
            </p:cNvSpPr>
            <p:nvPr/>
          </p:nvSpPr>
          <p:spPr bwMode="auto">
            <a:xfrm>
              <a:off x="228600" y="1173163"/>
              <a:ext cx="8686800" cy="0"/>
            </a:xfrm>
            <a:prstGeom prst="line">
              <a:avLst/>
            </a:prstGeom>
            <a:noFill/>
            <a:ln w="57150">
              <a:gradFill flip="none" rotWithShape="1">
                <a:gsLst>
                  <a:gs pos="0">
                    <a:srgbClr val="000066"/>
                  </a:gs>
                  <a:gs pos="50000">
                    <a:srgbClr val="0017D0"/>
                  </a:gs>
                </a:gsLst>
                <a:lin ang="16200000" scaled="1"/>
                <a:tileRect/>
              </a:gradFill>
              <a:round/>
              <a:headEnd/>
              <a:tailEnd/>
            </a:ln>
            <a:effectLst/>
          </p:spPr>
          <p:txBody>
            <a:bodyPr/>
            <a:lstStyle/>
            <a:p>
              <a:pPr>
                <a:defRPr/>
              </a:pPr>
              <a:endParaRPr lang="en-US" sz="1400">
                <a:solidFill>
                  <a:prstClr val="black"/>
                </a:solidFill>
              </a:endParaRPr>
            </a:p>
          </p:txBody>
        </p:sp>
        <p:sp>
          <p:nvSpPr>
            <p:cNvPr id="9" name="Line 8"/>
            <p:cNvSpPr>
              <a:spLocks noChangeShapeType="1"/>
            </p:cNvSpPr>
            <p:nvPr/>
          </p:nvSpPr>
          <p:spPr bwMode="auto">
            <a:xfrm>
              <a:off x="228600" y="1249363"/>
              <a:ext cx="8686800" cy="0"/>
            </a:xfrm>
            <a:prstGeom prst="line">
              <a:avLst/>
            </a:prstGeom>
            <a:noFill/>
            <a:ln w="34925">
              <a:solidFill>
                <a:srgbClr val="B98200"/>
              </a:solidFill>
              <a:round/>
              <a:headEnd/>
              <a:tailEnd/>
            </a:ln>
            <a:effectLst/>
          </p:spPr>
          <p:txBody>
            <a:bodyPr/>
            <a:lstStyle/>
            <a:p>
              <a:pPr>
                <a:defRPr/>
              </a:pPr>
              <a:endParaRPr lang="en-US" sz="1400">
                <a:solidFill>
                  <a:prstClr val="black"/>
                </a:solidFill>
              </a:endParaRPr>
            </a:p>
          </p:txBody>
        </p:sp>
      </p:grpSp>
      <p:sp>
        <p:nvSpPr>
          <p:cNvPr id="10" name="Line 7"/>
          <p:cNvSpPr>
            <a:spLocks noChangeShapeType="1"/>
          </p:cNvSpPr>
          <p:nvPr/>
        </p:nvSpPr>
        <p:spPr bwMode="auto">
          <a:xfrm>
            <a:off x="228600" y="6625718"/>
            <a:ext cx="8686800" cy="0"/>
          </a:xfrm>
          <a:prstGeom prst="line">
            <a:avLst/>
          </a:prstGeom>
          <a:noFill/>
          <a:ln w="57150">
            <a:gradFill flip="none" rotWithShape="1">
              <a:gsLst>
                <a:gs pos="0">
                  <a:srgbClr val="000066"/>
                </a:gs>
                <a:gs pos="50000">
                  <a:srgbClr val="0017D0"/>
                </a:gs>
              </a:gsLst>
              <a:lin ang="16200000" scaled="1"/>
              <a:tileRect/>
            </a:gradFill>
            <a:round/>
            <a:headEnd/>
            <a:tailEnd/>
          </a:ln>
          <a:effectLst/>
        </p:spPr>
        <p:txBody>
          <a:bodyPr/>
          <a:lstStyle/>
          <a:p>
            <a:pPr>
              <a:defRPr/>
            </a:pPr>
            <a:endParaRPr lang="en-US" sz="1400">
              <a:solidFill>
                <a:prstClr val="black"/>
              </a:solidFill>
            </a:endParaRPr>
          </a:p>
        </p:txBody>
      </p:sp>
      <p:sp>
        <p:nvSpPr>
          <p:cNvPr id="12" name="Slide Number Placeholder 2"/>
          <p:cNvSpPr>
            <a:spLocks noGrp="1"/>
          </p:cNvSpPr>
          <p:nvPr>
            <p:ph type="sldNum" sz="quarter" idx="12"/>
          </p:nvPr>
        </p:nvSpPr>
        <p:spPr>
          <a:xfrm>
            <a:off x="8381997" y="6617253"/>
            <a:ext cx="533400" cy="240748"/>
          </a:xfrm>
          <a:prstGeom prst="rect">
            <a:avLst/>
          </a:prstGeom>
        </p:spPr>
        <p:txBody>
          <a:bodyPr rIns="0"/>
          <a:lstStyle>
            <a:lvl1pPr algn="r">
              <a:defRPr sz="1000"/>
            </a:lvl1pPr>
          </a:lstStyle>
          <a:p>
            <a:fld id="{404AB8AB-3EBC-43BA-8934-64629AF21890}" type="slidenum">
              <a:rPr lang="en-US" smtClean="0">
                <a:solidFill>
                  <a:prstClr val="black"/>
                </a:solidFill>
              </a:rPr>
              <a:pPr/>
              <a:t>‹#›</a:t>
            </a:fld>
            <a:endParaRPr lang="en-US" dirty="0">
              <a:solidFill>
                <a:prstClr val="black"/>
              </a:solidFill>
            </a:endParaRPr>
          </a:p>
        </p:txBody>
      </p:sp>
      <p:pic>
        <p:nvPicPr>
          <p:cNvPr id="14" name="Picture 13"/>
          <p:cNvPicPr>
            <a:picLocks noChangeAspect="1"/>
          </p:cNvPicPr>
          <p:nvPr userDrawn="1"/>
        </p:nvPicPr>
        <p:blipFill>
          <a:blip r:embed="rId2"/>
          <a:stretch>
            <a:fillRect/>
          </a:stretch>
        </p:blipFill>
        <p:spPr>
          <a:xfrm>
            <a:off x="227567" y="236615"/>
            <a:ext cx="777240" cy="777240"/>
          </a:xfrm>
          <a:prstGeom prst="rect">
            <a:avLst/>
          </a:prstGeom>
        </p:spPr>
      </p:pic>
    </p:spTree>
    <p:extLst>
      <p:ext uri="{BB962C8B-B14F-4D97-AF65-F5344CB8AC3E}">
        <p14:creationId xmlns:p14="http://schemas.microsoft.com/office/powerpoint/2010/main" val="1220885049"/>
      </p:ext>
    </p:extLst>
  </p:cSld>
  <p:clrMapOvr>
    <a:masterClrMapping/>
  </p:clrMapOvr>
  <p:extLst>
    <p:ext uri="{DCECCB84-F9BA-43D5-87BE-67443E8EF086}">
      <p15:sldGuideLst xmlns:p15="http://schemas.microsoft.com/office/powerpoint/2012/main">
        <p15:guide id="1" pos="2880">
          <p15:clr>
            <a:srgbClr val="FBAE40"/>
          </p15:clr>
        </p15:guide>
        <p15:guide id="2" orient="horz" pos="816">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Bumper Sticker">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458200" cy="777240"/>
          </a:xfrm>
          <a:prstGeom prst="rect">
            <a:avLst/>
          </a:prstGeom>
        </p:spPr>
        <p:txBody>
          <a:bodyPr rIns="0" anchor="ctr"/>
          <a:lstStyle>
            <a:lvl1pPr algn="r">
              <a:defRPr sz="3200" b="1" i="0">
                <a:solidFill>
                  <a:srgbClr val="002060"/>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a:xfrm>
            <a:off x="228600" y="1295400"/>
            <a:ext cx="8686800" cy="4779962"/>
          </a:xfrm>
          <a:prstGeom prst="rect">
            <a:avLst/>
          </a:prstGeom>
        </p:spPr>
        <p:txBody>
          <a:bodyPr lIns="0" tIns="0" rIns="0" bIns="0"/>
          <a:lstStyle>
            <a:lvl1pPr marL="228600" indent="-228600">
              <a:spcBef>
                <a:spcPts val="0"/>
              </a:spcBef>
              <a:buFont typeface="Wingdings" panose="05000000000000000000" pitchFamily="2" charset="2"/>
              <a:buChar char="§"/>
              <a:defRPr sz="2000" b="1">
                <a:latin typeface="Arial" panose="020B0604020202020204" pitchFamily="34" charset="0"/>
                <a:cs typeface="Arial" panose="020B0604020202020204" pitchFamily="34" charset="0"/>
              </a:defRPr>
            </a:lvl1pPr>
            <a:lvl2pPr marL="457200" indent="-228600">
              <a:buFont typeface="Arial" panose="020B0604020202020204" pitchFamily="34" charset="0"/>
              <a:buChar char="•"/>
              <a:defRPr sz="1800">
                <a:latin typeface="Arial" panose="020B0604020202020204" pitchFamily="34" charset="0"/>
                <a:cs typeface="Arial" panose="020B0604020202020204" pitchFamily="34" charset="0"/>
              </a:defRPr>
            </a:lvl2pPr>
            <a:lvl3pPr marL="804863" indent="-234950">
              <a:buFont typeface="Arial" panose="020B0604020202020204" pitchFamily="34" charset="0"/>
              <a:buChar char="̶"/>
              <a:defRPr sz="1600">
                <a:latin typeface="Arial" panose="020B0604020202020204" pitchFamily="34" charset="0"/>
                <a:cs typeface="Arial" panose="020B0604020202020204" pitchFamily="34" charset="0"/>
              </a:defRPr>
            </a:lvl3pPr>
            <a:lvl4pPr marL="1033463" indent="-228600">
              <a:buFont typeface="Wingdings" panose="05000000000000000000" pitchFamily="2" charset="2"/>
              <a:buChar char="§"/>
              <a:defRPr sz="1400">
                <a:latin typeface="Arial" panose="020B0604020202020204" pitchFamily="34" charset="0"/>
                <a:cs typeface="Arial" panose="020B0604020202020204" pitchFamily="34" charset="0"/>
              </a:defRPr>
            </a:lvl4pPr>
            <a:lvl5pPr marL="1262063" indent="-228600">
              <a:buFont typeface="Arial" panose="020B0604020202020204" pitchFamily="34" charset="0"/>
              <a:buChar char="•"/>
              <a:defRPr sz="12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7" name="Group 6"/>
          <p:cNvGrpSpPr/>
          <p:nvPr/>
        </p:nvGrpSpPr>
        <p:grpSpPr>
          <a:xfrm>
            <a:off x="228600" y="1121571"/>
            <a:ext cx="8686800" cy="76200"/>
            <a:chOff x="228600" y="1173163"/>
            <a:chExt cx="8686800" cy="76200"/>
          </a:xfrm>
        </p:grpSpPr>
        <p:sp>
          <p:nvSpPr>
            <p:cNvPr id="8" name="Line 7"/>
            <p:cNvSpPr>
              <a:spLocks noChangeShapeType="1"/>
            </p:cNvSpPr>
            <p:nvPr/>
          </p:nvSpPr>
          <p:spPr bwMode="auto">
            <a:xfrm>
              <a:off x="228600" y="1173163"/>
              <a:ext cx="8686800" cy="0"/>
            </a:xfrm>
            <a:prstGeom prst="line">
              <a:avLst/>
            </a:prstGeom>
            <a:noFill/>
            <a:ln w="57150">
              <a:gradFill flip="none" rotWithShape="1">
                <a:gsLst>
                  <a:gs pos="0">
                    <a:srgbClr val="000066"/>
                  </a:gs>
                  <a:gs pos="50000">
                    <a:srgbClr val="0017D0"/>
                  </a:gs>
                </a:gsLst>
                <a:lin ang="16200000" scaled="1"/>
                <a:tileRect/>
              </a:gradFill>
              <a:round/>
              <a:headEnd/>
              <a:tailEnd/>
            </a:ln>
            <a:effectLst/>
          </p:spPr>
          <p:txBody>
            <a:bodyPr/>
            <a:lstStyle/>
            <a:p>
              <a:pPr>
                <a:defRPr/>
              </a:pPr>
              <a:endParaRPr lang="en-US" sz="1400">
                <a:solidFill>
                  <a:prstClr val="black"/>
                </a:solidFill>
              </a:endParaRPr>
            </a:p>
          </p:txBody>
        </p:sp>
        <p:sp>
          <p:nvSpPr>
            <p:cNvPr id="9" name="Line 8"/>
            <p:cNvSpPr>
              <a:spLocks noChangeShapeType="1"/>
            </p:cNvSpPr>
            <p:nvPr/>
          </p:nvSpPr>
          <p:spPr bwMode="auto">
            <a:xfrm>
              <a:off x="228600" y="1249363"/>
              <a:ext cx="8686800" cy="0"/>
            </a:xfrm>
            <a:prstGeom prst="line">
              <a:avLst/>
            </a:prstGeom>
            <a:noFill/>
            <a:ln w="34925">
              <a:solidFill>
                <a:srgbClr val="B98200"/>
              </a:solidFill>
              <a:round/>
              <a:headEnd/>
              <a:tailEnd/>
            </a:ln>
            <a:effectLst/>
          </p:spPr>
          <p:txBody>
            <a:bodyPr/>
            <a:lstStyle/>
            <a:p>
              <a:pPr>
                <a:defRPr/>
              </a:pPr>
              <a:endParaRPr lang="en-US" sz="1400">
                <a:solidFill>
                  <a:prstClr val="black"/>
                </a:solidFill>
              </a:endParaRPr>
            </a:p>
          </p:txBody>
        </p:sp>
      </p:grpSp>
      <p:sp>
        <p:nvSpPr>
          <p:cNvPr id="10" name="Line 7"/>
          <p:cNvSpPr>
            <a:spLocks noChangeShapeType="1"/>
          </p:cNvSpPr>
          <p:nvPr/>
        </p:nvSpPr>
        <p:spPr bwMode="auto">
          <a:xfrm>
            <a:off x="228600" y="6625718"/>
            <a:ext cx="8686800" cy="0"/>
          </a:xfrm>
          <a:prstGeom prst="line">
            <a:avLst/>
          </a:prstGeom>
          <a:noFill/>
          <a:ln w="57150">
            <a:gradFill flip="none" rotWithShape="1">
              <a:gsLst>
                <a:gs pos="0">
                  <a:srgbClr val="000066"/>
                </a:gs>
                <a:gs pos="50000">
                  <a:srgbClr val="0017D0"/>
                </a:gs>
              </a:gsLst>
              <a:lin ang="16200000" scaled="1"/>
              <a:tileRect/>
            </a:gradFill>
            <a:round/>
            <a:headEnd/>
            <a:tailEnd/>
          </a:ln>
          <a:effectLst/>
        </p:spPr>
        <p:txBody>
          <a:bodyPr/>
          <a:lstStyle/>
          <a:p>
            <a:pPr>
              <a:defRPr/>
            </a:pPr>
            <a:endParaRPr lang="en-US" sz="1400">
              <a:solidFill>
                <a:prstClr val="black"/>
              </a:solidFill>
            </a:endParaRPr>
          </a:p>
        </p:txBody>
      </p:sp>
      <p:sp>
        <p:nvSpPr>
          <p:cNvPr id="12" name="Slide Number Placeholder 2"/>
          <p:cNvSpPr>
            <a:spLocks noGrp="1"/>
          </p:cNvSpPr>
          <p:nvPr>
            <p:ph type="sldNum" sz="quarter" idx="12"/>
          </p:nvPr>
        </p:nvSpPr>
        <p:spPr>
          <a:xfrm>
            <a:off x="8381997" y="6617253"/>
            <a:ext cx="533400" cy="240748"/>
          </a:xfrm>
          <a:prstGeom prst="rect">
            <a:avLst/>
          </a:prstGeom>
        </p:spPr>
        <p:txBody>
          <a:bodyPr rIns="0"/>
          <a:lstStyle>
            <a:lvl1pPr algn="r">
              <a:defRPr sz="1000"/>
            </a:lvl1pPr>
          </a:lstStyle>
          <a:p>
            <a:fld id="{404AB8AB-3EBC-43BA-8934-64629AF21890}" type="slidenum">
              <a:rPr lang="en-US" smtClean="0">
                <a:solidFill>
                  <a:prstClr val="black"/>
                </a:solidFill>
              </a:rPr>
              <a:pPr/>
              <a:t>‹#›</a:t>
            </a:fld>
            <a:endParaRPr lang="en-US" dirty="0">
              <a:solidFill>
                <a:prstClr val="black"/>
              </a:solidFill>
            </a:endParaRPr>
          </a:p>
        </p:txBody>
      </p:sp>
      <p:sp>
        <p:nvSpPr>
          <p:cNvPr id="16" name="Content Placeholder 15"/>
          <p:cNvSpPr>
            <a:spLocks noGrp="1"/>
          </p:cNvSpPr>
          <p:nvPr>
            <p:ph sz="quarter" idx="13"/>
          </p:nvPr>
        </p:nvSpPr>
        <p:spPr>
          <a:xfrm>
            <a:off x="233363" y="6106188"/>
            <a:ext cx="8682034" cy="458834"/>
          </a:xfrm>
          <a:prstGeom prst="rect">
            <a:avLst/>
          </a:prstGeom>
          <a:gradFill flip="none" rotWithShape="1">
            <a:gsLst>
              <a:gs pos="0">
                <a:srgbClr val="002060"/>
              </a:gs>
              <a:gs pos="100000">
                <a:srgbClr val="0000FF"/>
              </a:gs>
            </a:gsLst>
            <a:lin ang="16200000" scaled="1"/>
            <a:tileRect/>
          </a:gradFill>
        </p:spPr>
        <p:txBody>
          <a:bodyPr lIns="0" tIns="0" rIns="0" bIns="0" anchor="ctr"/>
          <a:lstStyle>
            <a:lvl1pPr marL="0" indent="0" algn="ctr">
              <a:spcBef>
                <a:spcPts val="0"/>
              </a:spcBef>
              <a:buNone/>
              <a:defRPr sz="1800" b="1" i="1">
                <a:solidFill>
                  <a:schemeClr val="bg1"/>
                </a:solidFill>
              </a:defRPr>
            </a:lvl1pPr>
            <a:lvl2pPr marL="457200" indent="0" algn="ctr">
              <a:buNone/>
              <a:defRPr sz="1800" b="1"/>
            </a:lvl2pPr>
            <a:lvl3pPr marL="914400" indent="0" algn="ctr">
              <a:buNone/>
              <a:defRPr sz="1800" b="1"/>
            </a:lvl3pPr>
            <a:lvl4pPr marL="1371600" indent="0" algn="ctr">
              <a:buNone/>
              <a:defRPr sz="1800" b="1"/>
            </a:lvl4pPr>
            <a:lvl5pPr marL="1828800" indent="0" algn="ctr">
              <a:buNone/>
              <a:defRPr sz="1800" b="1"/>
            </a:lvl5pPr>
          </a:lstStyle>
          <a:p>
            <a:pPr lvl="0"/>
            <a:r>
              <a:rPr lang="en-US" dirty="0"/>
              <a:t>Edit Master text styles</a:t>
            </a:r>
          </a:p>
        </p:txBody>
      </p:sp>
      <p:pic>
        <p:nvPicPr>
          <p:cNvPr id="11" name="Picture 10"/>
          <p:cNvPicPr>
            <a:picLocks noChangeAspect="1"/>
          </p:cNvPicPr>
          <p:nvPr userDrawn="1"/>
        </p:nvPicPr>
        <p:blipFill>
          <a:blip r:embed="rId2"/>
          <a:stretch>
            <a:fillRect/>
          </a:stretch>
        </p:blipFill>
        <p:spPr>
          <a:xfrm>
            <a:off x="227567" y="236615"/>
            <a:ext cx="777240" cy="777240"/>
          </a:xfrm>
          <a:prstGeom prst="rect">
            <a:avLst/>
          </a:prstGeom>
        </p:spPr>
      </p:pic>
    </p:spTree>
    <p:extLst>
      <p:ext uri="{BB962C8B-B14F-4D97-AF65-F5344CB8AC3E}">
        <p14:creationId xmlns:p14="http://schemas.microsoft.com/office/powerpoint/2010/main" val="3315884084"/>
      </p:ext>
    </p:extLst>
  </p:cSld>
  <p:clrMapOvr>
    <a:masterClrMapping/>
  </p:clrMapOvr>
  <p:extLst>
    <p:ext uri="{DCECCB84-F9BA-43D5-87BE-67443E8EF086}">
      <p15:sldGuideLst xmlns:p15="http://schemas.microsoft.com/office/powerpoint/2012/main">
        <p15:guide id="1" pos="2880">
          <p15:clr>
            <a:srgbClr val="FBAE40"/>
          </p15:clr>
        </p15:guide>
        <p15:guide id="2" orient="horz" pos="2160">
          <p15:clr>
            <a:srgbClr val="FBAE40"/>
          </p15:clr>
        </p15:guide>
        <p15:guide id="3" orient="horz" pos="816">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Questions Slide">
    <p:spTree>
      <p:nvGrpSpPr>
        <p:cNvPr id="1" name=""/>
        <p:cNvGrpSpPr/>
        <p:nvPr/>
      </p:nvGrpSpPr>
      <p:grpSpPr>
        <a:xfrm>
          <a:off x="0" y="0"/>
          <a:ext cx="0" cy="0"/>
          <a:chOff x="0" y="0"/>
          <a:chExt cx="0" cy="0"/>
        </a:xfrm>
      </p:grpSpPr>
      <p:grpSp>
        <p:nvGrpSpPr>
          <p:cNvPr id="7" name="Group 6"/>
          <p:cNvGrpSpPr/>
          <p:nvPr/>
        </p:nvGrpSpPr>
        <p:grpSpPr>
          <a:xfrm>
            <a:off x="228600" y="1121571"/>
            <a:ext cx="8686800" cy="76200"/>
            <a:chOff x="228600" y="1173163"/>
            <a:chExt cx="8686800" cy="76200"/>
          </a:xfrm>
        </p:grpSpPr>
        <p:sp>
          <p:nvSpPr>
            <p:cNvPr id="8" name="Line 7"/>
            <p:cNvSpPr>
              <a:spLocks noChangeShapeType="1"/>
            </p:cNvSpPr>
            <p:nvPr/>
          </p:nvSpPr>
          <p:spPr bwMode="auto">
            <a:xfrm>
              <a:off x="228600" y="1173163"/>
              <a:ext cx="8686800" cy="0"/>
            </a:xfrm>
            <a:prstGeom prst="line">
              <a:avLst/>
            </a:prstGeom>
            <a:noFill/>
            <a:ln w="57150">
              <a:gradFill flip="none" rotWithShape="1">
                <a:gsLst>
                  <a:gs pos="0">
                    <a:srgbClr val="000066"/>
                  </a:gs>
                  <a:gs pos="50000">
                    <a:srgbClr val="0017D0"/>
                  </a:gs>
                </a:gsLst>
                <a:lin ang="16200000" scaled="1"/>
                <a:tileRect/>
              </a:gradFill>
              <a:round/>
              <a:headEnd/>
              <a:tailEnd/>
            </a:ln>
            <a:effectLst/>
          </p:spPr>
          <p:txBody>
            <a:bodyPr/>
            <a:lstStyle/>
            <a:p>
              <a:pPr>
                <a:defRPr/>
              </a:pPr>
              <a:endParaRPr lang="en-US" sz="1400">
                <a:solidFill>
                  <a:prstClr val="black"/>
                </a:solidFill>
              </a:endParaRPr>
            </a:p>
          </p:txBody>
        </p:sp>
        <p:sp>
          <p:nvSpPr>
            <p:cNvPr id="9" name="Line 8"/>
            <p:cNvSpPr>
              <a:spLocks noChangeShapeType="1"/>
            </p:cNvSpPr>
            <p:nvPr/>
          </p:nvSpPr>
          <p:spPr bwMode="auto">
            <a:xfrm>
              <a:off x="228600" y="1249363"/>
              <a:ext cx="8686800" cy="0"/>
            </a:xfrm>
            <a:prstGeom prst="line">
              <a:avLst/>
            </a:prstGeom>
            <a:noFill/>
            <a:ln w="34925">
              <a:solidFill>
                <a:srgbClr val="B98200"/>
              </a:solidFill>
              <a:round/>
              <a:headEnd/>
              <a:tailEnd/>
            </a:ln>
            <a:effectLst/>
          </p:spPr>
          <p:txBody>
            <a:bodyPr/>
            <a:lstStyle/>
            <a:p>
              <a:pPr>
                <a:defRPr/>
              </a:pPr>
              <a:endParaRPr lang="en-US" sz="1400">
                <a:solidFill>
                  <a:prstClr val="black"/>
                </a:solidFill>
              </a:endParaRPr>
            </a:p>
          </p:txBody>
        </p:sp>
      </p:grpSp>
      <p:sp>
        <p:nvSpPr>
          <p:cNvPr id="10" name="Line 7"/>
          <p:cNvSpPr>
            <a:spLocks noChangeShapeType="1"/>
          </p:cNvSpPr>
          <p:nvPr/>
        </p:nvSpPr>
        <p:spPr bwMode="auto">
          <a:xfrm>
            <a:off x="228600" y="6625718"/>
            <a:ext cx="8686800" cy="0"/>
          </a:xfrm>
          <a:prstGeom prst="line">
            <a:avLst/>
          </a:prstGeom>
          <a:noFill/>
          <a:ln w="57150">
            <a:gradFill flip="none" rotWithShape="1">
              <a:gsLst>
                <a:gs pos="0">
                  <a:srgbClr val="000066"/>
                </a:gs>
                <a:gs pos="50000">
                  <a:srgbClr val="0017D0"/>
                </a:gs>
              </a:gsLst>
              <a:lin ang="16200000" scaled="1"/>
              <a:tileRect/>
            </a:gradFill>
            <a:round/>
            <a:headEnd/>
            <a:tailEnd/>
          </a:ln>
          <a:effectLst/>
        </p:spPr>
        <p:txBody>
          <a:bodyPr/>
          <a:lstStyle/>
          <a:p>
            <a:pPr>
              <a:defRPr/>
            </a:pPr>
            <a:endParaRPr lang="en-US" sz="1400">
              <a:solidFill>
                <a:prstClr val="black"/>
              </a:solidFill>
            </a:endParaRPr>
          </a:p>
        </p:txBody>
      </p:sp>
      <p:sp>
        <p:nvSpPr>
          <p:cNvPr id="12" name="Slide Number Placeholder 2"/>
          <p:cNvSpPr>
            <a:spLocks noGrp="1"/>
          </p:cNvSpPr>
          <p:nvPr>
            <p:ph type="sldNum" sz="quarter" idx="12"/>
          </p:nvPr>
        </p:nvSpPr>
        <p:spPr>
          <a:xfrm>
            <a:off x="8381997" y="6617253"/>
            <a:ext cx="533400" cy="240748"/>
          </a:xfrm>
          <a:prstGeom prst="rect">
            <a:avLst/>
          </a:prstGeom>
        </p:spPr>
        <p:txBody>
          <a:bodyPr rIns="0"/>
          <a:lstStyle>
            <a:lvl1pPr algn="r">
              <a:defRPr sz="1000"/>
            </a:lvl1pPr>
          </a:lstStyle>
          <a:p>
            <a:fld id="{404AB8AB-3EBC-43BA-8934-64629AF21890}" type="slidenum">
              <a:rPr lang="en-US" smtClean="0">
                <a:solidFill>
                  <a:prstClr val="black"/>
                </a:solidFill>
              </a:rPr>
              <a:pPr/>
              <a:t>‹#›</a:t>
            </a:fld>
            <a:endParaRPr lang="en-US" dirty="0">
              <a:solidFill>
                <a:prstClr val="black"/>
              </a:solidFill>
            </a:endParaRPr>
          </a:p>
        </p:txBody>
      </p:sp>
      <p:sp>
        <p:nvSpPr>
          <p:cNvPr id="13" name="Title 1"/>
          <p:cNvSpPr>
            <a:spLocks noGrp="1"/>
          </p:cNvSpPr>
          <p:nvPr>
            <p:ph type="title"/>
          </p:nvPr>
        </p:nvSpPr>
        <p:spPr>
          <a:xfrm>
            <a:off x="342900" y="3040380"/>
            <a:ext cx="8458200" cy="777240"/>
          </a:xfrm>
          <a:prstGeom prst="rect">
            <a:avLst/>
          </a:prstGeom>
        </p:spPr>
        <p:txBody>
          <a:bodyPr rIns="0" anchor="ctr"/>
          <a:lstStyle>
            <a:lvl1pPr algn="ctr">
              <a:defRPr sz="4000" b="1" i="0">
                <a:solidFill>
                  <a:srgbClr val="002060"/>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pic>
        <p:nvPicPr>
          <p:cNvPr id="14" name="Picture 13"/>
          <p:cNvPicPr>
            <a:picLocks noChangeAspect="1"/>
          </p:cNvPicPr>
          <p:nvPr userDrawn="1"/>
        </p:nvPicPr>
        <p:blipFill>
          <a:blip r:embed="rId2"/>
          <a:stretch>
            <a:fillRect/>
          </a:stretch>
        </p:blipFill>
        <p:spPr>
          <a:xfrm>
            <a:off x="227567" y="236615"/>
            <a:ext cx="777240" cy="777240"/>
          </a:xfrm>
          <a:prstGeom prst="rect">
            <a:avLst/>
          </a:prstGeom>
        </p:spPr>
      </p:pic>
    </p:spTree>
    <p:extLst>
      <p:ext uri="{BB962C8B-B14F-4D97-AF65-F5344CB8AC3E}">
        <p14:creationId xmlns:p14="http://schemas.microsoft.com/office/powerpoint/2010/main" val="3944823132"/>
      </p:ext>
    </p:extLst>
  </p:cSld>
  <p:clrMapOvr>
    <a:masterClrMapping/>
  </p:clrMapOvr>
  <p:extLst>
    <p:ext uri="{DCECCB84-F9BA-43D5-87BE-67443E8EF086}">
      <p15:sldGuideLst xmlns:p15="http://schemas.microsoft.com/office/powerpoint/2012/main">
        <p15:guide id="1" pos="2880">
          <p15:clr>
            <a:srgbClr val="FBAE40"/>
          </p15:clr>
        </p15:guide>
        <p15:guide id="2" orient="horz" pos="816">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prstClr val="black"/>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solidFill>
                <a:prstClr val="black"/>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09818E1-87D9-4103-B575-7E1606484DBC}"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295097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6" y="1535113"/>
            <a:ext cx="4040188" cy="639762"/>
          </a:xfrm>
        </p:spPr>
        <p:txBody>
          <a:bodyPr anchor="b"/>
          <a:lstStyle>
            <a:lvl1pPr marL="0" indent="0">
              <a:buNone/>
              <a:defRPr sz="2400" b="1"/>
            </a:lvl1pPr>
            <a:lvl2pPr marL="457146" indent="0">
              <a:buNone/>
              <a:defRPr sz="2000" b="1"/>
            </a:lvl2pPr>
            <a:lvl3pPr marL="914293" indent="0">
              <a:buNone/>
              <a:defRPr sz="1800" b="1"/>
            </a:lvl3pPr>
            <a:lvl4pPr marL="1371440" indent="0">
              <a:buNone/>
              <a:defRPr sz="1600" b="1"/>
            </a:lvl4pPr>
            <a:lvl5pPr marL="1828586" indent="0">
              <a:buNone/>
              <a:defRPr sz="1600" b="1"/>
            </a:lvl5pPr>
            <a:lvl6pPr marL="2285733" indent="0">
              <a:buNone/>
              <a:defRPr sz="1600" b="1"/>
            </a:lvl6pPr>
            <a:lvl7pPr marL="2742879" indent="0">
              <a:buNone/>
              <a:defRPr sz="1600" b="1"/>
            </a:lvl7pPr>
            <a:lvl8pPr marL="3200026" indent="0">
              <a:buNone/>
              <a:defRPr sz="1600" b="1"/>
            </a:lvl8pPr>
            <a:lvl9pPr marL="3657172"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6"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535113"/>
            <a:ext cx="4041775" cy="639762"/>
          </a:xfrm>
        </p:spPr>
        <p:txBody>
          <a:bodyPr anchor="b"/>
          <a:lstStyle>
            <a:lvl1pPr marL="0" indent="0">
              <a:buNone/>
              <a:defRPr sz="2400" b="1"/>
            </a:lvl1pPr>
            <a:lvl2pPr marL="457146" indent="0">
              <a:buNone/>
              <a:defRPr sz="2000" b="1"/>
            </a:lvl2pPr>
            <a:lvl3pPr marL="914293" indent="0">
              <a:buNone/>
              <a:defRPr sz="1800" b="1"/>
            </a:lvl3pPr>
            <a:lvl4pPr marL="1371440" indent="0">
              <a:buNone/>
              <a:defRPr sz="1600" b="1"/>
            </a:lvl4pPr>
            <a:lvl5pPr marL="1828586" indent="0">
              <a:buNone/>
              <a:defRPr sz="1600" b="1"/>
            </a:lvl5pPr>
            <a:lvl6pPr marL="2285733" indent="0">
              <a:buNone/>
              <a:defRPr sz="1600" b="1"/>
            </a:lvl6pPr>
            <a:lvl7pPr marL="2742879" indent="0">
              <a:buNone/>
              <a:defRPr sz="1600" b="1"/>
            </a:lvl7pPr>
            <a:lvl8pPr marL="3200026" indent="0">
              <a:buNone/>
              <a:defRPr sz="1600" b="1"/>
            </a:lvl8pPr>
            <a:lvl9pPr marL="3657172"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solidFill>
                <a:prstClr val="black"/>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solidFill>
                <a:prstClr val="black"/>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A06BE259-6828-4719-854E-D50501042C36}"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9862315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solidFill>
                <a:prstClr val="black"/>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solidFill>
                <a:prstClr val="black"/>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3AE8338F-6B1B-4C59-B3A0-F2FD73596774}"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10039454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solidFill>
                <a:prstClr val="black"/>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solidFill>
                <a:prstClr val="black"/>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5F28B965-E355-45A8-8BE0-36C7B3F2FA96}"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17551463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8"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7" y="273057"/>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8" y="1435107"/>
            <a:ext cx="3008313" cy="4691063"/>
          </a:xfrm>
        </p:spPr>
        <p:txBody>
          <a:bodyPr/>
          <a:lstStyle>
            <a:lvl1pPr marL="0" indent="0">
              <a:buNone/>
              <a:defRPr sz="1400"/>
            </a:lvl1pPr>
            <a:lvl2pPr marL="457146" indent="0">
              <a:buNone/>
              <a:defRPr sz="1200"/>
            </a:lvl2pPr>
            <a:lvl3pPr marL="914293" indent="0">
              <a:buNone/>
              <a:defRPr sz="1000"/>
            </a:lvl3pPr>
            <a:lvl4pPr marL="1371440" indent="0">
              <a:buNone/>
              <a:defRPr sz="900"/>
            </a:lvl4pPr>
            <a:lvl5pPr marL="1828586" indent="0">
              <a:buNone/>
              <a:defRPr sz="900"/>
            </a:lvl5pPr>
            <a:lvl6pPr marL="2285733" indent="0">
              <a:buNone/>
              <a:defRPr sz="900"/>
            </a:lvl6pPr>
            <a:lvl7pPr marL="2742879" indent="0">
              <a:buNone/>
              <a:defRPr sz="900"/>
            </a:lvl7pPr>
            <a:lvl8pPr marL="3200026" indent="0">
              <a:buNone/>
              <a:defRPr sz="900"/>
            </a:lvl8pPr>
            <a:lvl9pPr marL="3657172"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prstClr val="black"/>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solidFill>
                <a:prstClr val="black"/>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41F2E8BD-7B42-4C48-B3A7-6981A4289919}"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28650825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4"/>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46" indent="0">
              <a:buNone/>
              <a:defRPr sz="2800"/>
            </a:lvl2pPr>
            <a:lvl3pPr marL="914293" indent="0">
              <a:buNone/>
              <a:defRPr sz="2400"/>
            </a:lvl3pPr>
            <a:lvl4pPr marL="1371440" indent="0">
              <a:buNone/>
              <a:defRPr sz="2000"/>
            </a:lvl4pPr>
            <a:lvl5pPr marL="1828586" indent="0">
              <a:buNone/>
              <a:defRPr sz="2000"/>
            </a:lvl5pPr>
            <a:lvl6pPr marL="2285733" indent="0">
              <a:buNone/>
              <a:defRPr sz="2000"/>
            </a:lvl6pPr>
            <a:lvl7pPr marL="2742879" indent="0">
              <a:buNone/>
              <a:defRPr sz="2000"/>
            </a:lvl7pPr>
            <a:lvl8pPr marL="3200026" indent="0">
              <a:buNone/>
              <a:defRPr sz="2000"/>
            </a:lvl8pPr>
            <a:lvl9pPr marL="3657172" indent="0">
              <a:buNone/>
              <a:defRPr sz="2000"/>
            </a:lvl9pPr>
          </a:lstStyle>
          <a:p>
            <a:pPr lvl="0"/>
            <a:endParaRPr lang="en-US" noProof="0" dirty="0"/>
          </a:p>
        </p:txBody>
      </p:sp>
      <p:sp>
        <p:nvSpPr>
          <p:cNvPr id="4" name="Text Placeholder 3"/>
          <p:cNvSpPr>
            <a:spLocks noGrp="1"/>
          </p:cNvSpPr>
          <p:nvPr>
            <p:ph type="body" sz="half" idx="2"/>
          </p:nvPr>
        </p:nvSpPr>
        <p:spPr>
          <a:xfrm>
            <a:off x="1792288" y="5367342"/>
            <a:ext cx="5486400" cy="804862"/>
          </a:xfrm>
        </p:spPr>
        <p:txBody>
          <a:bodyPr/>
          <a:lstStyle>
            <a:lvl1pPr marL="0" indent="0">
              <a:buNone/>
              <a:defRPr sz="1400"/>
            </a:lvl1pPr>
            <a:lvl2pPr marL="457146" indent="0">
              <a:buNone/>
              <a:defRPr sz="1200"/>
            </a:lvl2pPr>
            <a:lvl3pPr marL="914293" indent="0">
              <a:buNone/>
              <a:defRPr sz="1000"/>
            </a:lvl3pPr>
            <a:lvl4pPr marL="1371440" indent="0">
              <a:buNone/>
              <a:defRPr sz="900"/>
            </a:lvl4pPr>
            <a:lvl5pPr marL="1828586" indent="0">
              <a:buNone/>
              <a:defRPr sz="900"/>
            </a:lvl5pPr>
            <a:lvl6pPr marL="2285733" indent="0">
              <a:buNone/>
              <a:defRPr sz="900"/>
            </a:lvl6pPr>
            <a:lvl7pPr marL="2742879" indent="0">
              <a:buNone/>
              <a:defRPr sz="900"/>
            </a:lvl7pPr>
            <a:lvl8pPr marL="3200026" indent="0">
              <a:buNone/>
              <a:defRPr sz="900"/>
            </a:lvl8pPr>
            <a:lvl9pPr marL="3657172"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prstClr val="black"/>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solidFill>
                <a:prstClr val="black"/>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BCEDBFAF-8DC7-4A74-B973-8EDBFA55C16D}"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4818989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5" Type="http://schemas.openxmlformats.org/officeDocument/2006/relationships/slideLayout" Target="../slideLayouts/slideLayout28.xml"/><Relationship Id="rId10" Type="http://schemas.openxmlformats.org/officeDocument/2006/relationships/theme" Target="../theme/theme2.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1124197" y="0"/>
            <a:ext cx="8019803" cy="578922"/>
          </a:xfrm>
          <a:prstGeom prst="rect">
            <a:avLst/>
          </a:prstGeom>
          <a:noFill/>
          <a:ln w="9525">
            <a:noFill/>
            <a:miter lim="800000"/>
            <a:headEnd/>
            <a:tailEnd/>
          </a:ln>
        </p:spPr>
        <p:txBody>
          <a:bodyPr vert="horz" wrap="square" lIns="91429" tIns="45714" rIns="91429" bIns="45714" numCol="1" anchor="b" anchorCtr="0" compatLnSpc="1">
            <a:prstTxWarp prst="textNoShape">
              <a:avLst/>
            </a:prstTxWarp>
          </a:bodyPr>
          <a:lstStyle/>
          <a:p>
            <a:pPr lvl="0"/>
            <a:r>
              <a:rPr lang="en-US"/>
              <a:t>Click to edit Master title style</a:t>
            </a:r>
          </a:p>
        </p:txBody>
      </p:sp>
      <p:sp>
        <p:nvSpPr>
          <p:cNvPr id="3075" name="Rectangle 3"/>
          <p:cNvSpPr>
            <a:spLocks noGrp="1" noChangeArrowheads="1"/>
          </p:cNvSpPr>
          <p:nvPr>
            <p:ph type="body" idx="1"/>
          </p:nvPr>
        </p:nvSpPr>
        <p:spPr bwMode="auto">
          <a:xfrm>
            <a:off x="425533" y="1618019"/>
            <a:ext cx="8229600" cy="4525963"/>
          </a:xfrm>
          <a:prstGeom prst="rect">
            <a:avLst/>
          </a:prstGeom>
          <a:noFill/>
          <a:ln w="9525">
            <a:noFill/>
            <a:miter lim="800000"/>
            <a:headEnd/>
            <a:tailEnd/>
          </a:ln>
        </p:spPr>
        <p:txBody>
          <a:bodyPr vert="horz" wrap="square" lIns="91429" tIns="45714" rIns="91429" bIns="45714"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0" y="6553200"/>
            <a:ext cx="2133600" cy="304800"/>
          </a:xfrm>
          <a:prstGeom prst="rect">
            <a:avLst/>
          </a:prstGeom>
          <a:noFill/>
          <a:ln w="9525">
            <a:noFill/>
            <a:miter lim="800000"/>
            <a:headEnd/>
            <a:tailEnd/>
          </a:ln>
          <a:effectLst/>
        </p:spPr>
        <p:txBody>
          <a:bodyPr vert="horz" wrap="square" lIns="91429" tIns="45714" rIns="91429" bIns="45714" numCol="1" anchor="t" anchorCtr="0" compatLnSpc="1">
            <a:prstTxWarp prst="textNoShape">
              <a:avLst/>
            </a:prstTxWarp>
          </a:bodyPr>
          <a:lstStyle>
            <a:lvl1pPr>
              <a:defRPr sz="1400" smtClean="0">
                <a:solidFill>
                  <a:schemeClr val="tx1"/>
                </a:solidFill>
                <a:latin typeface="Arial" charset="0"/>
              </a:defRPr>
            </a:lvl1pPr>
          </a:lstStyle>
          <a:p>
            <a:pPr fontAlgn="base">
              <a:spcBef>
                <a:spcPct val="0"/>
              </a:spcBef>
              <a:spcAft>
                <a:spcPct val="0"/>
              </a:spcAft>
              <a:defRPr/>
            </a:pPr>
            <a:endParaRPr lang="en-US" dirty="0">
              <a:solidFill>
                <a:prstClr val="black"/>
              </a:solidFill>
            </a:endParaRPr>
          </a:p>
        </p:txBody>
      </p:sp>
      <p:sp>
        <p:nvSpPr>
          <p:cNvPr id="1029" name="Rectangle 5"/>
          <p:cNvSpPr>
            <a:spLocks noGrp="1" noChangeArrowheads="1"/>
          </p:cNvSpPr>
          <p:nvPr>
            <p:ph type="ftr" sz="quarter" idx="3"/>
          </p:nvPr>
        </p:nvSpPr>
        <p:spPr bwMode="auto">
          <a:xfrm>
            <a:off x="3124200" y="6553200"/>
            <a:ext cx="2895600" cy="304800"/>
          </a:xfrm>
          <a:prstGeom prst="rect">
            <a:avLst/>
          </a:prstGeom>
          <a:noFill/>
          <a:ln w="9525">
            <a:noFill/>
            <a:miter lim="800000"/>
            <a:headEnd/>
            <a:tailEnd/>
          </a:ln>
          <a:effectLst/>
        </p:spPr>
        <p:txBody>
          <a:bodyPr vert="horz" wrap="square" lIns="91429" tIns="45714" rIns="91429" bIns="45714" numCol="1" anchor="t" anchorCtr="0" compatLnSpc="1">
            <a:prstTxWarp prst="textNoShape">
              <a:avLst/>
            </a:prstTxWarp>
          </a:bodyPr>
          <a:lstStyle>
            <a:lvl1pPr algn="ctr">
              <a:defRPr sz="1400" dirty="0">
                <a:solidFill>
                  <a:schemeClr val="tx1"/>
                </a:solidFill>
                <a:latin typeface="Arial" charset="0"/>
              </a:defRPr>
            </a:lvl1pPr>
          </a:lstStyle>
          <a:p>
            <a:pPr fontAlgn="base">
              <a:spcBef>
                <a:spcPct val="0"/>
              </a:spcBef>
              <a:spcAft>
                <a:spcPct val="0"/>
              </a:spcAft>
              <a:defRPr/>
            </a:pPr>
            <a:endParaRPr lang="en-US">
              <a:solidFill>
                <a:prstClr val="black"/>
              </a:solidFill>
            </a:endParaRPr>
          </a:p>
        </p:txBody>
      </p:sp>
      <p:sp>
        <p:nvSpPr>
          <p:cNvPr id="1030" name="Rectangle 6"/>
          <p:cNvSpPr>
            <a:spLocks noGrp="1" noChangeArrowheads="1"/>
          </p:cNvSpPr>
          <p:nvPr>
            <p:ph type="sldNum" sz="quarter" idx="4"/>
          </p:nvPr>
        </p:nvSpPr>
        <p:spPr bwMode="auto">
          <a:xfrm>
            <a:off x="8610600" y="6629400"/>
            <a:ext cx="533400" cy="228600"/>
          </a:xfrm>
          <a:prstGeom prst="rect">
            <a:avLst/>
          </a:prstGeom>
          <a:noFill/>
          <a:ln w="9525">
            <a:noFill/>
            <a:miter lim="800000"/>
            <a:headEnd/>
            <a:tailEnd/>
          </a:ln>
          <a:effectLst/>
        </p:spPr>
        <p:txBody>
          <a:bodyPr vert="horz" wrap="square" lIns="91429" tIns="45714" rIns="91429" bIns="45714" numCol="1" anchor="ctr" anchorCtr="0" compatLnSpc="1">
            <a:prstTxWarp prst="textNoShape">
              <a:avLst/>
            </a:prstTxWarp>
          </a:bodyPr>
          <a:lstStyle>
            <a:lvl1pPr algn="r">
              <a:defRPr sz="1200" smtClean="0">
                <a:solidFill>
                  <a:schemeClr val="tx1"/>
                </a:solidFill>
                <a:latin typeface="Arial" charset="0"/>
              </a:defRPr>
            </a:lvl1pPr>
          </a:lstStyle>
          <a:p>
            <a:pPr fontAlgn="base">
              <a:spcBef>
                <a:spcPct val="0"/>
              </a:spcBef>
              <a:spcAft>
                <a:spcPct val="0"/>
              </a:spcAft>
              <a:defRPr/>
            </a:pPr>
            <a:fld id="{7B40EE37-99E3-4E68-95D5-74A08079502A}" type="slidenum">
              <a:rPr lang="en-US">
                <a:solidFill>
                  <a:prstClr val="black"/>
                </a:solidFill>
              </a:rPr>
              <a:pPr fontAlgn="base">
                <a:spcBef>
                  <a:spcPct val="0"/>
                </a:spcBef>
                <a:spcAft>
                  <a:spcPct val="0"/>
                </a:spcAft>
                <a:defRPr/>
              </a:pPr>
              <a:t>‹#›</a:t>
            </a:fld>
            <a:endParaRPr lang="en-US" dirty="0">
              <a:solidFill>
                <a:prstClr val="black"/>
              </a:solidFill>
            </a:endParaRPr>
          </a:p>
        </p:txBody>
      </p:sp>
      <p:sp>
        <p:nvSpPr>
          <p:cNvPr id="1032" name="Line 14"/>
          <p:cNvSpPr>
            <a:spLocks noChangeShapeType="1"/>
          </p:cNvSpPr>
          <p:nvPr/>
        </p:nvSpPr>
        <p:spPr bwMode="auto">
          <a:xfrm flipH="1">
            <a:off x="533400" y="639782"/>
            <a:ext cx="8610600" cy="0"/>
          </a:xfrm>
          <a:prstGeom prst="line">
            <a:avLst/>
          </a:prstGeom>
          <a:noFill/>
          <a:ln w="38100">
            <a:solidFill>
              <a:srgbClr val="FF0000"/>
            </a:solidFill>
            <a:round/>
            <a:headEnd/>
            <a:tailEnd/>
          </a:ln>
        </p:spPr>
        <p:txBody>
          <a:bodyPr lIns="91429" tIns="45714" rIns="91429" bIns="45714"/>
          <a:lstStyle/>
          <a:p>
            <a:pPr fontAlgn="base">
              <a:spcBef>
                <a:spcPct val="0"/>
              </a:spcBef>
              <a:spcAft>
                <a:spcPct val="0"/>
              </a:spcAft>
              <a:defRPr/>
            </a:pPr>
            <a:endParaRPr lang="en-US" sz="1700" dirty="0">
              <a:solidFill>
                <a:srgbClr val="0000CC"/>
              </a:solidFill>
            </a:endParaRPr>
          </a:p>
        </p:txBody>
      </p:sp>
      <p:sp>
        <p:nvSpPr>
          <p:cNvPr id="1033" name="Line 15"/>
          <p:cNvSpPr>
            <a:spLocks noChangeShapeType="1"/>
          </p:cNvSpPr>
          <p:nvPr/>
        </p:nvSpPr>
        <p:spPr bwMode="auto">
          <a:xfrm flipH="1">
            <a:off x="304800" y="680358"/>
            <a:ext cx="8839200" cy="0"/>
          </a:xfrm>
          <a:prstGeom prst="line">
            <a:avLst/>
          </a:prstGeom>
          <a:noFill/>
          <a:ln w="38100">
            <a:solidFill>
              <a:srgbClr val="000099"/>
            </a:solidFill>
            <a:round/>
            <a:headEnd/>
            <a:tailEnd/>
          </a:ln>
        </p:spPr>
        <p:txBody>
          <a:bodyPr lIns="91429" tIns="45714" rIns="91429" bIns="45714"/>
          <a:lstStyle/>
          <a:p>
            <a:pPr fontAlgn="base">
              <a:spcBef>
                <a:spcPct val="0"/>
              </a:spcBef>
              <a:spcAft>
                <a:spcPct val="0"/>
              </a:spcAft>
              <a:defRPr/>
            </a:pPr>
            <a:endParaRPr lang="en-US" sz="1700" dirty="0">
              <a:solidFill>
                <a:srgbClr val="0000CC"/>
              </a:solidFill>
            </a:endParaRPr>
          </a:p>
        </p:txBody>
      </p:sp>
      <p:pic>
        <p:nvPicPr>
          <p:cNvPr id="10" name="Picture 9" descr="Picture1"/>
          <p:cNvPicPr>
            <a:picLocks noChangeAspect="1" noChangeArrowheads="1"/>
          </p:cNvPicPr>
          <p:nvPr/>
        </p:nvPicPr>
        <p:blipFill>
          <a:blip r:embed="rId25" cstate="print"/>
          <a:srcRect/>
          <a:stretch>
            <a:fillRect/>
          </a:stretch>
        </p:blipFill>
        <p:spPr bwMode="auto">
          <a:xfrm>
            <a:off x="0" y="2"/>
            <a:ext cx="1314203" cy="544028"/>
          </a:xfrm>
          <a:prstGeom prst="rect">
            <a:avLst/>
          </a:prstGeom>
          <a:noFill/>
          <a:ln w="9525">
            <a:noFill/>
            <a:miter lim="800000"/>
            <a:headEnd/>
            <a:tailEnd/>
          </a:ln>
        </p:spPr>
      </p:pic>
    </p:spTree>
    <p:extLst>
      <p:ext uri="{BB962C8B-B14F-4D97-AF65-F5344CB8AC3E}">
        <p14:creationId xmlns:p14="http://schemas.microsoft.com/office/powerpoint/2010/main" val="41636980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5" r:id="rId22"/>
    <p:sldLayoutId id="2147483689" r:id="rId23"/>
  </p:sldLayoutIdLst>
  <p:hf hdr="0" ftr="0" dt="0"/>
  <p:txStyles>
    <p:titleStyle>
      <a:lvl1pPr algn="r" rtl="0" eaLnBrk="0" fontAlgn="base" hangingPunct="0">
        <a:spcBef>
          <a:spcPct val="0"/>
        </a:spcBef>
        <a:spcAft>
          <a:spcPct val="0"/>
        </a:spcAft>
        <a:defRPr sz="3200">
          <a:solidFill>
            <a:schemeClr val="tx1"/>
          </a:solidFill>
          <a:latin typeface="+mj-lt"/>
          <a:ea typeface="+mj-ea"/>
          <a:cs typeface="+mj-cs"/>
        </a:defRPr>
      </a:lvl1pPr>
      <a:lvl2pPr algn="r" rtl="0" eaLnBrk="0" fontAlgn="base" hangingPunct="0">
        <a:spcBef>
          <a:spcPct val="0"/>
        </a:spcBef>
        <a:spcAft>
          <a:spcPct val="0"/>
        </a:spcAft>
        <a:defRPr sz="3200">
          <a:solidFill>
            <a:schemeClr val="tx1"/>
          </a:solidFill>
          <a:latin typeface="Arial" charset="0"/>
        </a:defRPr>
      </a:lvl2pPr>
      <a:lvl3pPr algn="r" rtl="0" eaLnBrk="0" fontAlgn="base" hangingPunct="0">
        <a:spcBef>
          <a:spcPct val="0"/>
        </a:spcBef>
        <a:spcAft>
          <a:spcPct val="0"/>
        </a:spcAft>
        <a:defRPr sz="3200">
          <a:solidFill>
            <a:schemeClr val="tx1"/>
          </a:solidFill>
          <a:latin typeface="Arial" charset="0"/>
        </a:defRPr>
      </a:lvl3pPr>
      <a:lvl4pPr algn="r" rtl="0" eaLnBrk="0" fontAlgn="base" hangingPunct="0">
        <a:spcBef>
          <a:spcPct val="0"/>
        </a:spcBef>
        <a:spcAft>
          <a:spcPct val="0"/>
        </a:spcAft>
        <a:defRPr sz="3200">
          <a:solidFill>
            <a:schemeClr val="tx1"/>
          </a:solidFill>
          <a:latin typeface="Arial" charset="0"/>
        </a:defRPr>
      </a:lvl4pPr>
      <a:lvl5pPr algn="r" rtl="0" eaLnBrk="0" fontAlgn="base" hangingPunct="0">
        <a:spcBef>
          <a:spcPct val="0"/>
        </a:spcBef>
        <a:spcAft>
          <a:spcPct val="0"/>
        </a:spcAft>
        <a:defRPr sz="3200">
          <a:solidFill>
            <a:schemeClr val="tx1"/>
          </a:solidFill>
          <a:latin typeface="Arial" charset="0"/>
        </a:defRPr>
      </a:lvl5pPr>
      <a:lvl6pPr marL="457146" algn="ctr" rtl="0" fontAlgn="base">
        <a:spcBef>
          <a:spcPct val="0"/>
        </a:spcBef>
        <a:spcAft>
          <a:spcPct val="0"/>
        </a:spcAft>
        <a:defRPr sz="4400">
          <a:solidFill>
            <a:schemeClr val="tx2"/>
          </a:solidFill>
          <a:latin typeface="Arial" charset="0"/>
        </a:defRPr>
      </a:lvl6pPr>
      <a:lvl7pPr marL="914293" algn="ctr" rtl="0" fontAlgn="base">
        <a:spcBef>
          <a:spcPct val="0"/>
        </a:spcBef>
        <a:spcAft>
          <a:spcPct val="0"/>
        </a:spcAft>
        <a:defRPr sz="4400">
          <a:solidFill>
            <a:schemeClr val="tx2"/>
          </a:solidFill>
          <a:latin typeface="Arial" charset="0"/>
        </a:defRPr>
      </a:lvl7pPr>
      <a:lvl8pPr marL="1371440" algn="ctr" rtl="0" fontAlgn="base">
        <a:spcBef>
          <a:spcPct val="0"/>
        </a:spcBef>
        <a:spcAft>
          <a:spcPct val="0"/>
        </a:spcAft>
        <a:defRPr sz="4400">
          <a:solidFill>
            <a:schemeClr val="tx2"/>
          </a:solidFill>
          <a:latin typeface="Arial" charset="0"/>
        </a:defRPr>
      </a:lvl8pPr>
      <a:lvl9pPr marL="1828586" algn="ctr" rtl="0" fontAlgn="base">
        <a:spcBef>
          <a:spcPct val="0"/>
        </a:spcBef>
        <a:spcAft>
          <a:spcPct val="0"/>
        </a:spcAft>
        <a:defRPr sz="4400">
          <a:solidFill>
            <a:schemeClr val="tx2"/>
          </a:solidFill>
          <a:latin typeface="Arial" charset="0"/>
        </a:defRPr>
      </a:lvl9pPr>
    </p:titleStyle>
    <p:bodyStyle>
      <a:lvl1pPr marL="342860" indent="-342860" algn="l" rtl="0" eaLnBrk="0" fontAlgn="base" hangingPunct="0">
        <a:spcBef>
          <a:spcPct val="20000"/>
        </a:spcBef>
        <a:spcAft>
          <a:spcPct val="0"/>
        </a:spcAft>
        <a:buChar char="•"/>
        <a:defRPr sz="2800">
          <a:solidFill>
            <a:schemeClr val="tx1"/>
          </a:solidFill>
          <a:latin typeface="+mn-lt"/>
          <a:ea typeface="+mn-ea"/>
          <a:cs typeface="+mn-cs"/>
        </a:defRPr>
      </a:lvl1pPr>
      <a:lvl2pPr marL="742863" indent="-285717" algn="l" rtl="0" eaLnBrk="0" fontAlgn="base" hangingPunct="0">
        <a:spcBef>
          <a:spcPct val="20000"/>
        </a:spcBef>
        <a:spcAft>
          <a:spcPct val="0"/>
        </a:spcAft>
        <a:buChar char="–"/>
        <a:defRPr sz="2400">
          <a:solidFill>
            <a:srgbClr val="080808"/>
          </a:solidFill>
          <a:latin typeface="+mn-lt"/>
        </a:defRPr>
      </a:lvl2pPr>
      <a:lvl3pPr marL="1142867" indent="-228573" algn="l" rtl="0" eaLnBrk="0" fontAlgn="base" hangingPunct="0">
        <a:spcBef>
          <a:spcPct val="20000"/>
        </a:spcBef>
        <a:spcAft>
          <a:spcPct val="0"/>
        </a:spcAft>
        <a:buChar char="•"/>
        <a:defRPr sz="2000">
          <a:solidFill>
            <a:schemeClr val="tx1"/>
          </a:solidFill>
          <a:latin typeface="+mn-lt"/>
        </a:defRPr>
      </a:lvl3pPr>
      <a:lvl4pPr marL="1600013" indent="-228573" algn="l" rtl="0" eaLnBrk="0" fontAlgn="base" hangingPunct="0">
        <a:spcBef>
          <a:spcPct val="20000"/>
        </a:spcBef>
        <a:spcAft>
          <a:spcPct val="0"/>
        </a:spcAft>
        <a:buChar char="–"/>
        <a:defRPr sz="2000">
          <a:solidFill>
            <a:schemeClr val="tx1"/>
          </a:solidFill>
          <a:latin typeface="+mn-lt"/>
        </a:defRPr>
      </a:lvl4pPr>
      <a:lvl5pPr marL="2057159" indent="-228573" algn="l" rtl="0" eaLnBrk="0" fontAlgn="base" hangingPunct="0">
        <a:spcBef>
          <a:spcPct val="20000"/>
        </a:spcBef>
        <a:spcAft>
          <a:spcPct val="0"/>
        </a:spcAft>
        <a:buChar char="»"/>
        <a:defRPr sz="2000">
          <a:solidFill>
            <a:schemeClr val="tx1"/>
          </a:solidFill>
          <a:latin typeface="+mn-lt"/>
        </a:defRPr>
      </a:lvl5pPr>
      <a:lvl6pPr marL="2514306" indent="-228573" algn="l" rtl="0" fontAlgn="base">
        <a:spcBef>
          <a:spcPct val="20000"/>
        </a:spcBef>
        <a:spcAft>
          <a:spcPct val="0"/>
        </a:spcAft>
        <a:buChar char="»"/>
        <a:defRPr sz="2000">
          <a:solidFill>
            <a:schemeClr val="tx1"/>
          </a:solidFill>
          <a:latin typeface="+mn-lt"/>
        </a:defRPr>
      </a:lvl6pPr>
      <a:lvl7pPr marL="2971453" indent="-228573" algn="l" rtl="0" fontAlgn="base">
        <a:spcBef>
          <a:spcPct val="20000"/>
        </a:spcBef>
        <a:spcAft>
          <a:spcPct val="0"/>
        </a:spcAft>
        <a:buChar char="»"/>
        <a:defRPr sz="2000">
          <a:solidFill>
            <a:schemeClr val="tx1"/>
          </a:solidFill>
          <a:latin typeface="+mn-lt"/>
        </a:defRPr>
      </a:lvl7pPr>
      <a:lvl8pPr marL="3428599" indent="-228573" algn="l" rtl="0" fontAlgn="base">
        <a:spcBef>
          <a:spcPct val="20000"/>
        </a:spcBef>
        <a:spcAft>
          <a:spcPct val="0"/>
        </a:spcAft>
        <a:buChar char="»"/>
        <a:defRPr sz="2000">
          <a:solidFill>
            <a:schemeClr val="tx1"/>
          </a:solidFill>
          <a:latin typeface="+mn-lt"/>
        </a:defRPr>
      </a:lvl8pPr>
      <a:lvl9pPr marL="3885746" indent="-228573"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293" rtl="0" eaLnBrk="1" latinLnBrk="0" hangingPunct="1">
        <a:defRPr sz="1800" kern="1200">
          <a:solidFill>
            <a:schemeClr val="tx1"/>
          </a:solidFill>
          <a:latin typeface="+mn-lt"/>
          <a:ea typeface="+mn-ea"/>
          <a:cs typeface="+mn-cs"/>
        </a:defRPr>
      </a:lvl1pPr>
      <a:lvl2pPr marL="457146" algn="l" defTabSz="914293" rtl="0" eaLnBrk="1" latinLnBrk="0" hangingPunct="1">
        <a:defRPr sz="1800" kern="1200">
          <a:solidFill>
            <a:schemeClr val="tx1"/>
          </a:solidFill>
          <a:latin typeface="+mn-lt"/>
          <a:ea typeface="+mn-ea"/>
          <a:cs typeface="+mn-cs"/>
        </a:defRPr>
      </a:lvl2pPr>
      <a:lvl3pPr marL="914293" algn="l" defTabSz="914293" rtl="0" eaLnBrk="1" latinLnBrk="0" hangingPunct="1">
        <a:defRPr sz="1800" kern="1200">
          <a:solidFill>
            <a:schemeClr val="tx1"/>
          </a:solidFill>
          <a:latin typeface="+mn-lt"/>
          <a:ea typeface="+mn-ea"/>
          <a:cs typeface="+mn-cs"/>
        </a:defRPr>
      </a:lvl3pPr>
      <a:lvl4pPr marL="1371440" algn="l" defTabSz="914293" rtl="0" eaLnBrk="1" latinLnBrk="0" hangingPunct="1">
        <a:defRPr sz="1800" kern="1200">
          <a:solidFill>
            <a:schemeClr val="tx1"/>
          </a:solidFill>
          <a:latin typeface="+mn-lt"/>
          <a:ea typeface="+mn-ea"/>
          <a:cs typeface="+mn-cs"/>
        </a:defRPr>
      </a:lvl4pPr>
      <a:lvl5pPr marL="1828586" algn="l" defTabSz="914293" rtl="0" eaLnBrk="1" latinLnBrk="0" hangingPunct="1">
        <a:defRPr sz="1800" kern="1200">
          <a:solidFill>
            <a:schemeClr val="tx1"/>
          </a:solidFill>
          <a:latin typeface="+mn-lt"/>
          <a:ea typeface="+mn-ea"/>
          <a:cs typeface="+mn-cs"/>
        </a:defRPr>
      </a:lvl5pPr>
      <a:lvl6pPr marL="2285733" algn="l" defTabSz="914293" rtl="0" eaLnBrk="1" latinLnBrk="0" hangingPunct="1">
        <a:defRPr sz="1800" kern="1200">
          <a:solidFill>
            <a:schemeClr val="tx1"/>
          </a:solidFill>
          <a:latin typeface="+mn-lt"/>
          <a:ea typeface="+mn-ea"/>
          <a:cs typeface="+mn-cs"/>
        </a:defRPr>
      </a:lvl6pPr>
      <a:lvl7pPr marL="2742879" algn="l" defTabSz="914293" rtl="0" eaLnBrk="1" latinLnBrk="0" hangingPunct="1">
        <a:defRPr sz="1800" kern="1200">
          <a:solidFill>
            <a:schemeClr val="tx1"/>
          </a:solidFill>
          <a:latin typeface="+mn-lt"/>
          <a:ea typeface="+mn-ea"/>
          <a:cs typeface="+mn-cs"/>
        </a:defRPr>
      </a:lvl7pPr>
      <a:lvl8pPr marL="3200026" algn="l" defTabSz="914293" rtl="0" eaLnBrk="1" latinLnBrk="0" hangingPunct="1">
        <a:defRPr sz="1800" kern="1200">
          <a:solidFill>
            <a:schemeClr val="tx1"/>
          </a:solidFill>
          <a:latin typeface="+mn-lt"/>
          <a:ea typeface="+mn-ea"/>
          <a:cs typeface="+mn-cs"/>
        </a:defRPr>
      </a:lvl8pPr>
      <a:lvl9pPr marL="3657172" algn="l" defTabSz="91429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Text Box 10"/>
          <p:cNvSpPr txBox="1">
            <a:spLocks noChangeArrowheads="1"/>
          </p:cNvSpPr>
          <p:nvPr/>
        </p:nvSpPr>
        <p:spPr bwMode="auto">
          <a:xfrm>
            <a:off x="127972" y="6620214"/>
            <a:ext cx="1180131" cy="246221"/>
          </a:xfrm>
          <a:prstGeom prst="rect">
            <a:avLst/>
          </a:prstGeom>
          <a:noFill/>
          <a:ln w="9525">
            <a:noFill/>
            <a:miter lim="800000"/>
            <a:headEnd/>
            <a:tailEnd/>
          </a:ln>
          <a:effectLst/>
        </p:spPr>
        <p:txBody>
          <a:bodyPr wrap="none" anchor="ctr">
            <a:spAutoFit/>
          </a:bodyPr>
          <a:lstStyle/>
          <a:p>
            <a:pPr>
              <a:lnSpc>
                <a:spcPts val="1200"/>
              </a:lnSpc>
              <a:defRPr/>
            </a:pPr>
            <a:r>
              <a:rPr lang="en-US" sz="1050" b="1" dirty="0">
                <a:solidFill>
                  <a:srgbClr val="00CC00"/>
                </a:solidFill>
                <a:cs typeface="Arial" panose="020B0604020202020204" pitchFamily="34" charset="0"/>
              </a:rPr>
              <a:t>UNCLASSIFIED</a:t>
            </a:r>
          </a:p>
        </p:txBody>
      </p:sp>
    </p:spTree>
    <p:extLst>
      <p:ext uri="{BB962C8B-B14F-4D97-AF65-F5344CB8AC3E}">
        <p14:creationId xmlns:p14="http://schemas.microsoft.com/office/powerpoint/2010/main" val="3132531900"/>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mynavyhr.navy.mil/Career-Management/Career-Counseling/Commissioning-Programs/" TargetMode="External"/><Relationship Id="rId2" Type="http://schemas.openxmlformats.org/officeDocument/2006/relationships/hyperlink" Target="https://www.mynavyhr.navy.mil/Portals/55/Career/OCM/Program%20Authorizations/PA-109_HR_ISPP_Mar-2026.pdf?ver=z_dwqCZ0UxCieAwq24ding%3d%3d" TargetMode="External"/><Relationship Id="rId1" Type="http://schemas.openxmlformats.org/officeDocument/2006/relationships/slideLayout" Target="../slideLayouts/slideLayout30.xml"/><Relationship Id="rId5" Type="http://schemas.openxmlformats.org/officeDocument/2006/relationships/hyperlink" Target="mailto:erik.e.moss.mil@us.navy.mil" TargetMode="External"/><Relationship Id="rId4" Type="http://schemas.openxmlformats.org/officeDocument/2006/relationships/hyperlink" Target="mailto:NRC_HQ_N3_OFFICER_APPLICATIONS@us.navy.mil"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mailto:erik.e.moss.mil@us.navy.mil" TargetMode="External"/><Relationship Id="rId2" Type="http://schemas.openxmlformats.org/officeDocument/2006/relationships/hyperlink" Target="https://www.mynavyhr.navy.mil/Career-Management/Community-Management/Officer/Active-OCM/Restricted-Line/Human-Resources/" TargetMode="External"/><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HR (1200) ISPP </a:t>
            </a:r>
            <a:br>
              <a:rPr lang="en-US" dirty="0"/>
            </a:br>
            <a:r>
              <a:rPr lang="en-US" dirty="0"/>
              <a:t>Frequently Asked Questions</a:t>
            </a:r>
          </a:p>
        </p:txBody>
      </p:sp>
      <p:sp>
        <p:nvSpPr>
          <p:cNvPr id="5" name="Content Placeholder 4"/>
          <p:cNvSpPr>
            <a:spLocks noGrp="1"/>
          </p:cNvSpPr>
          <p:nvPr>
            <p:ph idx="1"/>
          </p:nvPr>
        </p:nvSpPr>
        <p:spPr>
          <a:xfrm>
            <a:off x="228600" y="1295400"/>
            <a:ext cx="8686800" cy="5029200"/>
          </a:xfrm>
        </p:spPr>
        <p:txBody>
          <a:bodyPr numCol="1"/>
          <a:lstStyle/>
          <a:p>
            <a:pPr marL="0" indent="0">
              <a:buNone/>
            </a:pPr>
            <a:r>
              <a:rPr lang="en-US" sz="1500" dirty="0"/>
              <a:t>What are the eligibility requirements of HR ISPP?</a:t>
            </a:r>
          </a:p>
          <a:p>
            <a:r>
              <a:rPr lang="en-US" sz="1500" b="0" dirty="0"/>
              <a:t>Eligibility requirements are listed in </a:t>
            </a:r>
            <a:r>
              <a:rPr lang="en-US" sz="1500" b="0" dirty="0">
                <a:hlinkClick r:id="rId2"/>
              </a:rPr>
              <a:t>Program Authorization (PA) 109</a:t>
            </a:r>
            <a:endParaRPr lang="en-US" sz="1500" b="0" dirty="0"/>
          </a:p>
          <a:p>
            <a:endParaRPr lang="en-US" sz="1500" b="0" dirty="0"/>
          </a:p>
          <a:p>
            <a:pPr marL="0" indent="0">
              <a:buNone/>
            </a:pPr>
            <a:r>
              <a:rPr lang="en-US" sz="1500" dirty="0"/>
              <a:t>What HR work experience is required to be eligible?</a:t>
            </a:r>
          </a:p>
          <a:p>
            <a:r>
              <a:rPr lang="en-US" sz="1500" b="0" dirty="0"/>
              <a:t>All applicants must meet </a:t>
            </a:r>
            <a:r>
              <a:rPr lang="en-US" sz="1500" b="0" u="sng" dirty="0"/>
              <a:t>one of the two </a:t>
            </a:r>
            <a:r>
              <a:rPr lang="en-US" sz="1500" b="0" dirty="0"/>
              <a:t>HR work experience criteria:</a:t>
            </a:r>
          </a:p>
          <a:p>
            <a:pPr lvl="1">
              <a:buFont typeface="+mj-lt"/>
              <a:buAutoNum type="arabicPeriod"/>
            </a:pPr>
            <a:r>
              <a:rPr lang="en-US" sz="1500" dirty="0"/>
              <a:t>Served in the source rating of either PS, YN, or NC for a minimum of 18 months within four years of HR ISPP application</a:t>
            </a:r>
          </a:p>
          <a:p>
            <a:pPr lvl="1">
              <a:buFont typeface="+mj-lt"/>
              <a:buAutoNum type="arabicPeriod"/>
            </a:pPr>
            <a:r>
              <a:rPr lang="en-US" sz="1500" dirty="0"/>
              <a:t>Served in a source rating other than PS, YN, or NC with a minimum of 24 months Command Pay and Personnel Administrator work experience within four years of HR ISPP board</a:t>
            </a:r>
            <a:endParaRPr lang="en-US" sz="1500" b="0" dirty="0"/>
          </a:p>
          <a:p>
            <a:pPr marL="0" indent="0">
              <a:buNone/>
            </a:pPr>
            <a:endParaRPr lang="en-US" sz="1500" dirty="0"/>
          </a:p>
          <a:p>
            <a:pPr marL="0" indent="0">
              <a:buNone/>
            </a:pPr>
            <a:r>
              <a:rPr lang="en-US" sz="1500" dirty="0"/>
              <a:t>If I don’t meet all the requirements in Program Authorization 109, can I still apply?</a:t>
            </a:r>
          </a:p>
          <a:p>
            <a:r>
              <a:rPr lang="en-US" sz="1500" b="0" dirty="0"/>
              <a:t>No -- there are no waivers authorized for HR ISPP.</a:t>
            </a:r>
          </a:p>
          <a:p>
            <a:pPr marL="0" indent="0">
              <a:buNone/>
            </a:pPr>
            <a:endParaRPr lang="en-US" sz="1500" dirty="0"/>
          </a:p>
          <a:p>
            <a:pPr marL="0" indent="0">
              <a:buNone/>
            </a:pPr>
            <a:r>
              <a:rPr lang="en-US" sz="1500" dirty="0"/>
              <a:t>How do I apply?</a:t>
            </a:r>
          </a:p>
          <a:p>
            <a:r>
              <a:rPr lang="en-US" sz="1500" b="0" dirty="0"/>
              <a:t>Visit the </a:t>
            </a:r>
            <a:r>
              <a:rPr lang="en-US" sz="1500" b="0" dirty="0" err="1">
                <a:hlinkClick r:id="rId3"/>
              </a:rPr>
              <a:t>MyNavy</a:t>
            </a:r>
            <a:r>
              <a:rPr lang="en-US" sz="1500" b="0" dirty="0">
                <a:hlinkClick r:id="rId3"/>
              </a:rPr>
              <a:t> HR Commissioning Program Website</a:t>
            </a:r>
            <a:endParaRPr lang="en-US" sz="1500" b="0" dirty="0"/>
          </a:p>
          <a:p>
            <a:r>
              <a:rPr lang="en-US" sz="1500" b="0" dirty="0"/>
              <a:t>Follow the Fleet Officer (OCS) Application Checklist</a:t>
            </a:r>
          </a:p>
          <a:p>
            <a:r>
              <a:rPr lang="en-US" sz="1500" b="0" dirty="0"/>
              <a:t>Submit your application by the published deadline to: </a:t>
            </a:r>
            <a:r>
              <a:rPr lang="en-US" sz="1500" b="0" dirty="0">
                <a:hlinkClick r:id="rId4"/>
              </a:rPr>
              <a:t>NRC_HQ_N3_OFFICER_APPLICATIONS@us.navy.mil</a:t>
            </a:r>
            <a:r>
              <a:rPr lang="en-US" sz="1500" b="0" dirty="0"/>
              <a:t> &amp; cc the HR OCM (</a:t>
            </a:r>
            <a:r>
              <a:rPr lang="en-US" sz="1500" b="0" dirty="0">
                <a:hlinkClick r:id="rId5"/>
              </a:rPr>
              <a:t>erik.e.moss.mil@us.navy.mil</a:t>
            </a:r>
            <a:r>
              <a:rPr lang="en-US" sz="1500" b="0" dirty="0"/>
              <a:t>) </a:t>
            </a:r>
          </a:p>
          <a:p>
            <a:endParaRPr lang="en-US" sz="1400" b="0" dirty="0"/>
          </a:p>
          <a:p>
            <a:pPr marL="0" indent="0">
              <a:buNone/>
            </a:pPr>
            <a:endParaRPr lang="en-US" sz="1400" b="0" dirty="0"/>
          </a:p>
        </p:txBody>
      </p:sp>
      <p:sp>
        <p:nvSpPr>
          <p:cNvPr id="2" name="Slide Number Placeholder 1">
            <a:extLst>
              <a:ext uri="{FF2B5EF4-FFF2-40B4-BE49-F238E27FC236}">
                <a16:creationId xmlns:a16="http://schemas.microsoft.com/office/drawing/2014/main" id="{22B686E7-8BCA-4190-B8C5-087086A87FD6}"/>
              </a:ext>
            </a:extLst>
          </p:cNvPr>
          <p:cNvSpPr>
            <a:spLocks noGrp="1"/>
          </p:cNvSpPr>
          <p:nvPr>
            <p:ph type="sldNum" sz="quarter" idx="12"/>
          </p:nvPr>
        </p:nvSpPr>
        <p:spPr/>
        <p:txBody>
          <a:bodyPr/>
          <a:lstStyle/>
          <a:p>
            <a:fld id="{404AB8AB-3EBC-43BA-8934-64629AF21890}"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10106556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34EC60-4174-5C06-704B-8B8FA0F53412}"/>
              </a:ext>
            </a:extLst>
          </p:cNvPr>
          <p:cNvSpPr>
            <a:spLocks noGrp="1"/>
          </p:cNvSpPr>
          <p:nvPr>
            <p:ph type="title"/>
          </p:nvPr>
        </p:nvSpPr>
        <p:spPr/>
        <p:txBody>
          <a:bodyPr/>
          <a:lstStyle/>
          <a:p>
            <a:r>
              <a:rPr lang="en-US" dirty="0"/>
              <a:t>HR (1200) ISPP </a:t>
            </a:r>
            <a:br>
              <a:rPr lang="en-US" dirty="0"/>
            </a:br>
            <a:r>
              <a:rPr lang="en-US" dirty="0"/>
              <a:t>Frequently Asked Questions</a:t>
            </a:r>
          </a:p>
        </p:txBody>
      </p:sp>
      <p:sp>
        <p:nvSpPr>
          <p:cNvPr id="3" name="Content Placeholder 2">
            <a:extLst>
              <a:ext uri="{FF2B5EF4-FFF2-40B4-BE49-F238E27FC236}">
                <a16:creationId xmlns:a16="http://schemas.microsoft.com/office/drawing/2014/main" id="{36A7FF7F-CE61-6636-3D9B-8A3ACC16D284}"/>
              </a:ext>
            </a:extLst>
          </p:cNvPr>
          <p:cNvSpPr>
            <a:spLocks noGrp="1"/>
          </p:cNvSpPr>
          <p:nvPr>
            <p:ph idx="1"/>
          </p:nvPr>
        </p:nvSpPr>
        <p:spPr/>
        <p:txBody>
          <a:bodyPr/>
          <a:lstStyle/>
          <a:p>
            <a:pPr marL="0" indent="0">
              <a:buNone/>
            </a:pPr>
            <a:r>
              <a:rPr lang="en-US" sz="1500" dirty="0"/>
              <a:t>Am I required to take the Officer Aptitude Rating (OAR) exam?</a:t>
            </a:r>
          </a:p>
          <a:p>
            <a:r>
              <a:rPr lang="en-US" sz="1500" b="0" dirty="0"/>
              <a:t>No -- the OAR is not required for this program.</a:t>
            </a:r>
          </a:p>
          <a:p>
            <a:pPr marL="0" indent="0">
              <a:buNone/>
            </a:pPr>
            <a:endParaRPr lang="en-US" sz="1500" dirty="0"/>
          </a:p>
          <a:p>
            <a:pPr marL="0" indent="0">
              <a:buNone/>
            </a:pPr>
            <a:r>
              <a:rPr lang="en-US" sz="1500" dirty="0"/>
              <a:t>Am I required to submit my application with three interview appraisals per the OCS checklist?</a:t>
            </a:r>
          </a:p>
          <a:p>
            <a:r>
              <a:rPr lang="en-US" sz="1500" b="0" dirty="0"/>
              <a:t>No -- interviews appraisals are not required/desired at the time of application submission.  After an applicant submits their application and Navy Recruiting Command verifies they meet eligibility requirements, the two required HR interviews will be coordinated via the HR Regional ISPP Interview Coordinator.  See the </a:t>
            </a:r>
            <a:r>
              <a:rPr lang="en-US" sz="1500" b="0" dirty="0">
                <a:hlinkClick r:id="rId2"/>
              </a:rPr>
              <a:t>HR OCM website </a:t>
            </a:r>
            <a:r>
              <a:rPr lang="en-US" sz="1500" b="0" dirty="0"/>
              <a:t>for the interview window.</a:t>
            </a:r>
          </a:p>
          <a:p>
            <a:endParaRPr lang="en-US" sz="1500" b="0" dirty="0"/>
          </a:p>
          <a:p>
            <a:pPr marL="0" indent="0">
              <a:buNone/>
            </a:pPr>
            <a:r>
              <a:rPr lang="en-US" sz="1500" dirty="0"/>
              <a:t>Can I submit supplemental information such as a PHR certification, recently signed evaluation, master’s degree, etc. after the application deadline but before the board convene date?</a:t>
            </a:r>
          </a:p>
          <a:p>
            <a:r>
              <a:rPr lang="en-US" sz="1500" b="0" dirty="0"/>
              <a:t>Yes, any supplemental information missing from the initial application submission should be sent directly to the </a:t>
            </a:r>
            <a:r>
              <a:rPr lang="en-US" sz="1500" b="0" dirty="0">
                <a:hlinkClick r:id="rId3"/>
              </a:rPr>
              <a:t>HR OCM </a:t>
            </a:r>
            <a:r>
              <a:rPr lang="en-US" sz="1500" b="0" dirty="0"/>
              <a:t>NLT one day prior to the board convene date.</a:t>
            </a:r>
          </a:p>
          <a:p>
            <a:endParaRPr lang="en-US" sz="1500" b="0" dirty="0"/>
          </a:p>
          <a:p>
            <a:pPr marL="0" indent="0">
              <a:buNone/>
            </a:pPr>
            <a:r>
              <a:rPr lang="en-US" sz="1500" dirty="0"/>
              <a:t>Can I apply if I’m about to transfer?</a:t>
            </a:r>
          </a:p>
          <a:p>
            <a:r>
              <a:rPr lang="en-US" sz="1500" b="0" dirty="0"/>
              <a:t>Per OPNAVINST 1420.1B, applicants are not authorized to submit an OCS application within 3 months of transfer.</a:t>
            </a:r>
          </a:p>
          <a:p>
            <a:r>
              <a:rPr lang="en-US" sz="1500" b="0" dirty="0"/>
              <a:t>Applicants for OCS receiving permanent change of station orders for execution after applying for this program should not be transferred until officially notified of selection or non-selection.</a:t>
            </a:r>
          </a:p>
          <a:p>
            <a:endParaRPr lang="en-US" sz="1500" b="0" dirty="0"/>
          </a:p>
          <a:p>
            <a:endParaRPr lang="en-US" sz="1400" b="0" dirty="0"/>
          </a:p>
        </p:txBody>
      </p:sp>
      <p:sp>
        <p:nvSpPr>
          <p:cNvPr id="4" name="Slide Number Placeholder 3">
            <a:extLst>
              <a:ext uri="{FF2B5EF4-FFF2-40B4-BE49-F238E27FC236}">
                <a16:creationId xmlns:a16="http://schemas.microsoft.com/office/drawing/2014/main" id="{1BA8938F-FD2B-F541-20E1-23584A048A80}"/>
              </a:ext>
            </a:extLst>
          </p:cNvPr>
          <p:cNvSpPr>
            <a:spLocks noGrp="1"/>
          </p:cNvSpPr>
          <p:nvPr>
            <p:ph type="sldNum" sz="quarter" idx="12"/>
          </p:nvPr>
        </p:nvSpPr>
        <p:spPr/>
        <p:txBody>
          <a:bodyPr/>
          <a:lstStyle/>
          <a:p>
            <a:fld id="{404AB8AB-3EBC-43BA-8934-64629AF21890}" type="slidenum">
              <a:rPr lang="en-US" smtClean="0">
                <a:solidFill>
                  <a:prstClr val="black"/>
                </a:solidFill>
              </a:rPr>
              <a:pPr/>
              <a:t>2</a:t>
            </a:fld>
            <a:endParaRPr lang="en-US" dirty="0">
              <a:solidFill>
                <a:prstClr val="black"/>
              </a:solidFill>
            </a:endParaRPr>
          </a:p>
        </p:txBody>
      </p:sp>
    </p:spTree>
    <p:extLst>
      <p:ext uri="{BB962C8B-B14F-4D97-AF65-F5344CB8AC3E}">
        <p14:creationId xmlns:p14="http://schemas.microsoft.com/office/powerpoint/2010/main" val="2289618446"/>
      </p:ext>
    </p:extLst>
  </p:cSld>
  <p:clrMapOvr>
    <a:masterClrMapping/>
  </p:clrMapOvr>
</p:sld>
</file>

<file path=ppt/theme/theme1.xml><?xml version="1.0" encoding="utf-8"?>
<a:theme xmlns:a="http://schemas.openxmlformats.org/drawingml/2006/main" name="PMO with Aria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NO_Brief_Template_v5-MyHR">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b27ac744-d744-4b94-baa9-948b89b4017a}" enabled="1" method="Standard" siteId="{e3333e00-c877-4b87-b6ad-45e942de1750}" removed="0"/>
</clbl:labelList>
</file>

<file path=docProps/app.xml><?xml version="1.0" encoding="utf-8"?>
<Properties xmlns="http://schemas.openxmlformats.org/officeDocument/2006/extended-properties" xmlns:vt="http://schemas.openxmlformats.org/officeDocument/2006/docPropsVTypes">
  <Template/>
  <TotalTime>40351</TotalTime>
  <Words>430</Words>
  <Application>Microsoft Office PowerPoint</Application>
  <PresentationFormat>On-screen Show (4:3)</PresentationFormat>
  <Paragraphs>31</Paragraphs>
  <Slides>2</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vt:i4>
      </vt:variant>
    </vt:vector>
  </HeadingPairs>
  <TitlesOfParts>
    <vt:vector size="8" baseType="lpstr">
      <vt:lpstr>Arial</vt:lpstr>
      <vt:lpstr>Calibri</vt:lpstr>
      <vt:lpstr>Times New Roman</vt:lpstr>
      <vt:lpstr>Wingdings</vt:lpstr>
      <vt:lpstr>PMO with Arial</vt:lpstr>
      <vt:lpstr>CNO_Brief_Template_v5-MyHR</vt:lpstr>
      <vt:lpstr>HR (1200) ISPP  Frequently Asked Questions</vt:lpstr>
      <vt:lpstr>HR (1200) ISPP  Frequently Asked Questions</vt:lpstr>
    </vt:vector>
  </TitlesOfParts>
  <Company>NMCI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Frequently Asked Questions</dc:subject>
  <dc:creator>Cornell, Clinton A LCDR BUPERS-3, BUPERS-311E</dc:creator>
  <cp:lastModifiedBy>Moss, Erik Edward CDR USN CHNAVPERS MIL TN (USA)</cp:lastModifiedBy>
  <cp:revision>556</cp:revision>
  <cp:lastPrinted>2024-03-05T21:43:07Z</cp:lastPrinted>
  <dcterms:created xsi:type="dcterms:W3CDTF">2016-02-17T17:36:02Z</dcterms:created>
  <dcterms:modified xsi:type="dcterms:W3CDTF">2026-03-19T14:43:31Z</dcterms:modified>
</cp:coreProperties>
</file>