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4.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Masters/slideMaster2.xml" ContentType="application/vnd.openxmlformats-officedocument.presentationml.slideMaster+xml"/>
  <Override PartName="/ppt/notesSlides/notesSlide2.xml" ContentType="application/vnd.openxmlformats-officedocument.presentationml.notesSlid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Layouts/slideLayout9.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10.xml" ContentType="application/vnd.openxmlformats-officedocument.presentationml.slideLayout+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4.xml" ContentType="application/vnd.openxmlformats-officedocument.presentationml.slideLayout+xml"/>
  <Override PartName="/ppt/handoutMasters/handoutMaster1.xml" ContentType="application/vnd.openxmlformats-officedocument.presentationml.handoutMaster+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Masters/notesMaster1.xml" ContentType="application/vnd.openxmlformats-officedocument.presentationml.notesMaster+xml"/>
  <Override PartName="/ppt/theme/theme1.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787" r:id="rId2"/>
  </p:sldMasterIdLst>
  <p:notesMasterIdLst>
    <p:notesMasterId r:id="rId7"/>
  </p:notesMasterIdLst>
  <p:handoutMasterIdLst>
    <p:handoutMasterId r:id="rId8"/>
  </p:handoutMasterIdLst>
  <p:sldIdLst>
    <p:sldId id="729" r:id="rId3"/>
    <p:sldId id="735" r:id="rId4"/>
    <p:sldId id="736" r:id="rId5"/>
    <p:sldId id="753" r:id="rId6"/>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Times New Roman" pitchFamily="18" charset="0"/>
      </a:defRPr>
    </a:lvl1pPr>
    <a:lvl2pPr marL="457200" algn="l" rtl="0" fontAlgn="base">
      <a:spcBef>
        <a:spcPct val="0"/>
      </a:spcBef>
      <a:spcAft>
        <a:spcPct val="0"/>
      </a:spcAft>
      <a:defRPr kern="1200">
        <a:solidFill>
          <a:schemeClr val="tx1"/>
        </a:solidFill>
        <a:latin typeface="Arial" pitchFamily="34" charset="0"/>
        <a:ea typeface="+mn-ea"/>
        <a:cs typeface="Times New Roman" pitchFamily="18" charset="0"/>
      </a:defRPr>
    </a:lvl2pPr>
    <a:lvl3pPr marL="914400" algn="l" rtl="0" fontAlgn="base">
      <a:spcBef>
        <a:spcPct val="0"/>
      </a:spcBef>
      <a:spcAft>
        <a:spcPct val="0"/>
      </a:spcAft>
      <a:defRPr kern="1200">
        <a:solidFill>
          <a:schemeClr val="tx1"/>
        </a:solidFill>
        <a:latin typeface="Arial" pitchFamily="34" charset="0"/>
        <a:ea typeface="+mn-ea"/>
        <a:cs typeface="Times New Roman" pitchFamily="18" charset="0"/>
      </a:defRPr>
    </a:lvl3pPr>
    <a:lvl4pPr marL="1371600" algn="l" rtl="0" fontAlgn="base">
      <a:spcBef>
        <a:spcPct val="0"/>
      </a:spcBef>
      <a:spcAft>
        <a:spcPct val="0"/>
      </a:spcAft>
      <a:defRPr kern="1200">
        <a:solidFill>
          <a:schemeClr val="tx1"/>
        </a:solidFill>
        <a:latin typeface="Arial" pitchFamily="34" charset="0"/>
        <a:ea typeface="+mn-ea"/>
        <a:cs typeface="Times New Roman" pitchFamily="18" charset="0"/>
      </a:defRPr>
    </a:lvl4pPr>
    <a:lvl5pPr marL="1828800" algn="l" rtl="0" fontAlgn="base">
      <a:spcBef>
        <a:spcPct val="0"/>
      </a:spcBef>
      <a:spcAft>
        <a:spcPct val="0"/>
      </a:spcAft>
      <a:defRPr kern="1200">
        <a:solidFill>
          <a:schemeClr val="tx1"/>
        </a:solidFill>
        <a:latin typeface="Arial" pitchFamily="34" charset="0"/>
        <a:ea typeface="+mn-ea"/>
        <a:cs typeface="Times New Roman" pitchFamily="18" charset="0"/>
      </a:defRPr>
    </a:lvl5pPr>
    <a:lvl6pPr marL="2286000" algn="l" defTabSz="914400" rtl="0" eaLnBrk="1" latinLnBrk="0" hangingPunct="1">
      <a:defRPr kern="1200">
        <a:solidFill>
          <a:schemeClr val="tx1"/>
        </a:solidFill>
        <a:latin typeface="Arial" pitchFamily="34" charset="0"/>
        <a:ea typeface="+mn-ea"/>
        <a:cs typeface="Times New Roman" pitchFamily="18" charset="0"/>
      </a:defRPr>
    </a:lvl6pPr>
    <a:lvl7pPr marL="2743200" algn="l" defTabSz="914400" rtl="0" eaLnBrk="1" latinLnBrk="0" hangingPunct="1">
      <a:defRPr kern="1200">
        <a:solidFill>
          <a:schemeClr val="tx1"/>
        </a:solidFill>
        <a:latin typeface="Arial" pitchFamily="34" charset="0"/>
        <a:ea typeface="+mn-ea"/>
        <a:cs typeface="Times New Roman" pitchFamily="18" charset="0"/>
      </a:defRPr>
    </a:lvl7pPr>
    <a:lvl8pPr marL="3200400" algn="l" defTabSz="914400" rtl="0" eaLnBrk="1" latinLnBrk="0" hangingPunct="1">
      <a:defRPr kern="1200">
        <a:solidFill>
          <a:schemeClr val="tx1"/>
        </a:solidFill>
        <a:latin typeface="Arial" pitchFamily="34" charset="0"/>
        <a:ea typeface="+mn-ea"/>
        <a:cs typeface="Times New Roman" pitchFamily="18" charset="0"/>
      </a:defRPr>
    </a:lvl8pPr>
    <a:lvl9pPr marL="3657600" algn="l" defTabSz="914400" rtl="0" eaLnBrk="1" latinLnBrk="0" hangingPunct="1">
      <a:defRPr kern="1200">
        <a:solidFill>
          <a:schemeClr val="tx1"/>
        </a:solidFill>
        <a:latin typeface="Arial" pitchFamily="34" charset="0"/>
        <a:ea typeface="+mn-ea"/>
        <a:cs typeface="Times New Roman" pitchFamily="18"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99"/>
    <a:srgbClr val="33CCFF"/>
    <a:srgbClr val="000066"/>
    <a:srgbClr val="CCFFFF"/>
    <a:srgbClr val="FFFF99"/>
    <a:srgbClr val="FFFF66"/>
    <a:srgbClr val="FF9900"/>
    <a:srgbClr val="FF99FF"/>
    <a:srgbClr val="99FF33"/>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897" autoAdjust="0"/>
    <p:restoredTop sz="71733" autoAdjust="0"/>
  </p:normalViewPr>
  <p:slideViewPr>
    <p:cSldViewPr>
      <p:cViewPr varScale="1">
        <p:scale>
          <a:sx n="86" d="100"/>
          <a:sy n="86" d="100"/>
        </p:scale>
        <p:origin x="1757" y="58"/>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2724" y="-7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customXml" Target="../customXml/item1.xml"/><Relationship Id="rId3" Type="http://schemas.openxmlformats.org/officeDocument/2006/relationships/slide" Target="slides/slide1.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customXml" Target="../customXml/item4.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customXml" Target="../customXml/item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 Id="rId14" Type="http://schemas.openxmlformats.org/officeDocument/2006/relationships/customXml" Target="../customXml/item2.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1"/>
            <a:ext cx="3038161" cy="463541"/>
          </a:xfrm>
          <a:prstGeom prst="rect">
            <a:avLst/>
          </a:prstGeom>
          <a:noFill/>
          <a:ln w="9525">
            <a:noFill/>
            <a:miter lim="800000"/>
            <a:headEnd/>
            <a:tailEnd/>
          </a:ln>
          <a:effectLst/>
        </p:spPr>
        <p:txBody>
          <a:bodyPr vert="horz" wrap="square" lIns="93092" tIns="46546" rIns="93092" bIns="46546" numCol="1" anchor="t" anchorCtr="0" compatLnSpc="1">
            <a:prstTxWarp prst="textNoShape">
              <a:avLst/>
            </a:prstTxWarp>
          </a:bodyPr>
          <a:lstStyle>
            <a:lvl1pPr defTabSz="931871">
              <a:spcBef>
                <a:spcPct val="0"/>
              </a:spcBef>
              <a:buFontTx/>
              <a:buNone/>
              <a:defRPr sz="1200">
                <a:latin typeface="Times New Roman" pitchFamily="18" charset="0"/>
              </a:defRPr>
            </a:lvl1pPr>
          </a:lstStyle>
          <a:p>
            <a:pPr>
              <a:defRPr/>
            </a:pPr>
            <a:endParaRPr lang="en-US"/>
          </a:p>
        </p:txBody>
      </p:sp>
      <p:sp>
        <p:nvSpPr>
          <p:cNvPr id="9219" name="Rectangle 3"/>
          <p:cNvSpPr>
            <a:spLocks noGrp="1" noChangeArrowheads="1"/>
          </p:cNvSpPr>
          <p:nvPr>
            <p:ph type="dt" sz="quarter" idx="1"/>
          </p:nvPr>
        </p:nvSpPr>
        <p:spPr bwMode="auto">
          <a:xfrm>
            <a:off x="3972240" y="1"/>
            <a:ext cx="3038160" cy="463541"/>
          </a:xfrm>
          <a:prstGeom prst="rect">
            <a:avLst/>
          </a:prstGeom>
          <a:noFill/>
          <a:ln w="9525">
            <a:noFill/>
            <a:miter lim="800000"/>
            <a:headEnd/>
            <a:tailEnd/>
          </a:ln>
          <a:effectLst/>
        </p:spPr>
        <p:txBody>
          <a:bodyPr vert="horz" wrap="square" lIns="93092" tIns="46546" rIns="93092" bIns="46546" numCol="1" anchor="t" anchorCtr="0" compatLnSpc="1">
            <a:prstTxWarp prst="textNoShape">
              <a:avLst/>
            </a:prstTxWarp>
          </a:bodyPr>
          <a:lstStyle>
            <a:lvl1pPr algn="r" defTabSz="931871">
              <a:spcBef>
                <a:spcPct val="0"/>
              </a:spcBef>
              <a:buFontTx/>
              <a:buNone/>
              <a:defRPr sz="1200">
                <a:latin typeface="Times New Roman" pitchFamily="18" charset="0"/>
              </a:defRPr>
            </a:lvl1pPr>
          </a:lstStyle>
          <a:p>
            <a:pPr>
              <a:defRPr/>
            </a:pPr>
            <a:endParaRPr lang="en-US"/>
          </a:p>
        </p:txBody>
      </p:sp>
      <p:sp>
        <p:nvSpPr>
          <p:cNvPr id="9220" name="Rectangle 4"/>
          <p:cNvSpPr>
            <a:spLocks noGrp="1" noChangeArrowheads="1"/>
          </p:cNvSpPr>
          <p:nvPr>
            <p:ph type="ftr" sz="quarter" idx="2"/>
          </p:nvPr>
        </p:nvSpPr>
        <p:spPr bwMode="auto">
          <a:xfrm>
            <a:off x="0" y="8832859"/>
            <a:ext cx="3038161" cy="463541"/>
          </a:xfrm>
          <a:prstGeom prst="rect">
            <a:avLst/>
          </a:prstGeom>
          <a:noFill/>
          <a:ln w="9525">
            <a:noFill/>
            <a:miter lim="800000"/>
            <a:headEnd/>
            <a:tailEnd/>
          </a:ln>
          <a:effectLst/>
        </p:spPr>
        <p:txBody>
          <a:bodyPr vert="horz" wrap="square" lIns="93092" tIns="46546" rIns="93092" bIns="46546" numCol="1" anchor="b" anchorCtr="0" compatLnSpc="1">
            <a:prstTxWarp prst="textNoShape">
              <a:avLst/>
            </a:prstTxWarp>
          </a:bodyPr>
          <a:lstStyle>
            <a:lvl1pPr defTabSz="931871">
              <a:spcBef>
                <a:spcPct val="0"/>
              </a:spcBef>
              <a:buFontTx/>
              <a:buNone/>
              <a:defRPr sz="1200">
                <a:latin typeface="Times New Roman" pitchFamily="18" charset="0"/>
              </a:defRPr>
            </a:lvl1pPr>
          </a:lstStyle>
          <a:p>
            <a:pPr>
              <a:defRPr/>
            </a:pPr>
            <a:endParaRPr lang="en-US"/>
          </a:p>
        </p:txBody>
      </p:sp>
      <p:sp>
        <p:nvSpPr>
          <p:cNvPr id="9221" name="Rectangle 5"/>
          <p:cNvSpPr>
            <a:spLocks noGrp="1" noChangeArrowheads="1"/>
          </p:cNvSpPr>
          <p:nvPr>
            <p:ph type="sldNum" sz="quarter" idx="3"/>
          </p:nvPr>
        </p:nvSpPr>
        <p:spPr bwMode="auto">
          <a:xfrm>
            <a:off x="3972240" y="8832859"/>
            <a:ext cx="3038160" cy="463541"/>
          </a:xfrm>
          <a:prstGeom prst="rect">
            <a:avLst/>
          </a:prstGeom>
          <a:noFill/>
          <a:ln w="9525">
            <a:noFill/>
            <a:miter lim="800000"/>
            <a:headEnd/>
            <a:tailEnd/>
          </a:ln>
          <a:effectLst/>
        </p:spPr>
        <p:txBody>
          <a:bodyPr vert="horz" wrap="square" lIns="93092" tIns="46546" rIns="93092" bIns="46546" numCol="1" anchor="b" anchorCtr="0" compatLnSpc="1">
            <a:prstTxWarp prst="textNoShape">
              <a:avLst/>
            </a:prstTxWarp>
          </a:bodyPr>
          <a:lstStyle>
            <a:lvl1pPr algn="r" defTabSz="931871">
              <a:spcBef>
                <a:spcPct val="0"/>
              </a:spcBef>
              <a:buFontTx/>
              <a:buNone/>
              <a:defRPr sz="1200">
                <a:latin typeface="Times New Roman" pitchFamily="18" charset="0"/>
              </a:defRPr>
            </a:lvl1pPr>
          </a:lstStyle>
          <a:p>
            <a:pPr>
              <a:defRPr/>
            </a:pPr>
            <a:fld id="{874A37F3-F974-4322-8EDB-3BBBA650954C}" type="slidenum">
              <a:rPr lang="en-US"/>
              <a:pPr>
                <a:defRPr/>
              </a:pPr>
              <a:t>‹#›</a:t>
            </a:fld>
            <a:endParaRPr lang="en-US"/>
          </a:p>
        </p:txBody>
      </p:sp>
    </p:spTree>
    <p:extLst>
      <p:ext uri="{BB962C8B-B14F-4D97-AF65-F5344CB8AC3E}">
        <p14:creationId xmlns:p14="http://schemas.microsoft.com/office/powerpoint/2010/main" val="17688918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1"/>
            <a:ext cx="3038161" cy="463541"/>
          </a:xfrm>
          <a:prstGeom prst="rect">
            <a:avLst/>
          </a:prstGeom>
          <a:noFill/>
          <a:ln w="9525">
            <a:noFill/>
            <a:miter lim="800000"/>
            <a:headEnd/>
            <a:tailEnd/>
          </a:ln>
          <a:effectLst/>
        </p:spPr>
        <p:txBody>
          <a:bodyPr vert="horz" wrap="square" lIns="93092" tIns="46546" rIns="93092" bIns="46546" numCol="1" anchor="t" anchorCtr="0" compatLnSpc="1">
            <a:prstTxWarp prst="textNoShape">
              <a:avLst/>
            </a:prstTxWarp>
          </a:bodyPr>
          <a:lstStyle>
            <a:lvl1pPr defTabSz="931871">
              <a:spcBef>
                <a:spcPct val="0"/>
              </a:spcBef>
              <a:buFontTx/>
              <a:buNone/>
              <a:defRPr sz="1200">
                <a:latin typeface="Times New Roman" pitchFamily="18" charset="0"/>
              </a:defRPr>
            </a:lvl1pPr>
          </a:lstStyle>
          <a:p>
            <a:pPr>
              <a:defRPr/>
            </a:pPr>
            <a:endParaRPr lang="en-US"/>
          </a:p>
        </p:txBody>
      </p:sp>
      <p:sp>
        <p:nvSpPr>
          <p:cNvPr id="6147" name="Rectangle 3"/>
          <p:cNvSpPr>
            <a:spLocks noGrp="1" noChangeArrowheads="1"/>
          </p:cNvSpPr>
          <p:nvPr>
            <p:ph type="dt" idx="1"/>
          </p:nvPr>
        </p:nvSpPr>
        <p:spPr bwMode="auto">
          <a:xfrm>
            <a:off x="3972240" y="1"/>
            <a:ext cx="3038160" cy="463541"/>
          </a:xfrm>
          <a:prstGeom prst="rect">
            <a:avLst/>
          </a:prstGeom>
          <a:noFill/>
          <a:ln w="9525">
            <a:noFill/>
            <a:miter lim="800000"/>
            <a:headEnd/>
            <a:tailEnd/>
          </a:ln>
          <a:effectLst/>
        </p:spPr>
        <p:txBody>
          <a:bodyPr vert="horz" wrap="square" lIns="93092" tIns="46546" rIns="93092" bIns="46546" numCol="1" anchor="t" anchorCtr="0" compatLnSpc="1">
            <a:prstTxWarp prst="textNoShape">
              <a:avLst/>
            </a:prstTxWarp>
          </a:bodyPr>
          <a:lstStyle>
            <a:lvl1pPr algn="r" defTabSz="931871">
              <a:spcBef>
                <a:spcPct val="0"/>
              </a:spcBef>
              <a:buFontTx/>
              <a:buNone/>
              <a:defRPr sz="1200">
                <a:latin typeface="Times New Roman" pitchFamily="18" charset="0"/>
              </a:defRPr>
            </a:lvl1pPr>
          </a:lstStyle>
          <a:p>
            <a:pPr>
              <a:defRPr/>
            </a:pPr>
            <a:endParaRPr lang="en-US"/>
          </a:p>
        </p:txBody>
      </p:sp>
      <p:sp>
        <p:nvSpPr>
          <p:cNvPr id="108548" name="Rectangle 4"/>
          <p:cNvSpPr>
            <a:spLocks noGrp="1" noRot="1" noChangeAspect="1" noChangeArrowheads="1" noTextEdit="1"/>
          </p:cNvSpPr>
          <p:nvPr>
            <p:ph type="sldImg" idx="2"/>
          </p:nvPr>
        </p:nvSpPr>
        <p:spPr bwMode="auto">
          <a:xfrm>
            <a:off x="1181100" y="698500"/>
            <a:ext cx="4648200" cy="3486150"/>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35684" y="4416430"/>
            <a:ext cx="5139034" cy="4181462"/>
          </a:xfrm>
          <a:prstGeom prst="rect">
            <a:avLst/>
          </a:prstGeom>
          <a:noFill/>
          <a:ln w="9525">
            <a:noFill/>
            <a:miter lim="800000"/>
            <a:headEnd/>
            <a:tailEnd/>
          </a:ln>
          <a:effectLst/>
        </p:spPr>
        <p:txBody>
          <a:bodyPr vert="horz" wrap="square" lIns="93092" tIns="46546" rIns="93092" bIns="4654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150" name="Rectangle 6"/>
          <p:cNvSpPr>
            <a:spLocks noGrp="1" noChangeArrowheads="1"/>
          </p:cNvSpPr>
          <p:nvPr>
            <p:ph type="ftr" sz="quarter" idx="4"/>
          </p:nvPr>
        </p:nvSpPr>
        <p:spPr bwMode="auto">
          <a:xfrm>
            <a:off x="0" y="8832859"/>
            <a:ext cx="3038161" cy="463541"/>
          </a:xfrm>
          <a:prstGeom prst="rect">
            <a:avLst/>
          </a:prstGeom>
          <a:noFill/>
          <a:ln w="9525">
            <a:noFill/>
            <a:miter lim="800000"/>
            <a:headEnd/>
            <a:tailEnd/>
          </a:ln>
          <a:effectLst/>
        </p:spPr>
        <p:txBody>
          <a:bodyPr vert="horz" wrap="square" lIns="93092" tIns="46546" rIns="93092" bIns="46546" numCol="1" anchor="b" anchorCtr="0" compatLnSpc="1">
            <a:prstTxWarp prst="textNoShape">
              <a:avLst/>
            </a:prstTxWarp>
          </a:bodyPr>
          <a:lstStyle>
            <a:lvl1pPr defTabSz="931871">
              <a:spcBef>
                <a:spcPct val="0"/>
              </a:spcBef>
              <a:buFontTx/>
              <a:buNone/>
              <a:defRPr sz="1200">
                <a:latin typeface="Times New Roman" pitchFamily="18" charset="0"/>
              </a:defRPr>
            </a:lvl1pPr>
          </a:lstStyle>
          <a:p>
            <a:pPr>
              <a:defRPr/>
            </a:pPr>
            <a:endParaRPr lang="en-US"/>
          </a:p>
        </p:txBody>
      </p:sp>
      <p:sp>
        <p:nvSpPr>
          <p:cNvPr id="6151" name="Rectangle 7"/>
          <p:cNvSpPr>
            <a:spLocks noGrp="1" noChangeArrowheads="1"/>
          </p:cNvSpPr>
          <p:nvPr>
            <p:ph type="sldNum" sz="quarter" idx="5"/>
          </p:nvPr>
        </p:nvSpPr>
        <p:spPr bwMode="auto">
          <a:xfrm>
            <a:off x="3972240" y="8832859"/>
            <a:ext cx="3038160" cy="463541"/>
          </a:xfrm>
          <a:prstGeom prst="rect">
            <a:avLst/>
          </a:prstGeom>
          <a:noFill/>
          <a:ln w="9525">
            <a:noFill/>
            <a:miter lim="800000"/>
            <a:headEnd/>
            <a:tailEnd/>
          </a:ln>
          <a:effectLst/>
        </p:spPr>
        <p:txBody>
          <a:bodyPr vert="horz" wrap="square" lIns="93092" tIns="46546" rIns="93092" bIns="46546" numCol="1" anchor="b" anchorCtr="0" compatLnSpc="1">
            <a:prstTxWarp prst="textNoShape">
              <a:avLst/>
            </a:prstTxWarp>
          </a:bodyPr>
          <a:lstStyle>
            <a:lvl1pPr algn="r" defTabSz="931871">
              <a:spcBef>
                <a:spcPct val="0"/>
              </a:spcBef>
              <a:buFontTx/>
              <a:buNone/>
              <a:defRPr sz="1200">
                <a:latin typeface="Times New Roman" pitchFamily="18" charset="0"/>
              </a:defRPr>
            </a:lvl1pPr>
          </a:lstStyle>
          <a:p>
            <a:pPr>
              <a:defRPr/>
            </a:pPr>
            <a:fld id="{2944F3CB-D50E-44C9-9930-9A55C2C7379E}" type="slidenum">
              <a:rPr lang="en-US"/>
              <a:pPr>
                <a:defRPr/>
              </a:pPr>
              <a:t>‹#›</a:t>
            </a:fld>
            <a:endParaRPr lang="en-US"/>
          </a:p>
        </p:txBody>
      </p:sp>
    </p:spTree>
    <p:extLst>
      <p:ext uri="{BB962C8B-B14F-4D97-AF65-F5344CB8AC3E}">
        <p14:creationId xmlns:p14="http://schemas.microsoft.com/office/powerpoint/2010/main" val="145679118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7"/>
          <p:cNvSpPr>
            <a:spLocks noGrp="1" noChangeArrowheads="1"/>
          </p:cNvSpPr>
          <p:nvPr>
            <p:ph type="sldNum" sz="quarter" idx="5"/>
          </p:nvPr>
        </p:nvSpPr>
        <p:spPr>
          <a:noFill/>
        </p:spPr>
        <p:txBody>
          <a:bodyPr/>
          <a:lstStyle/>
          <a:p>
            <a:fld id="{08F8C9CB-354D-40C9-AA60-8B470270B705}" type="slidenum">
              <a:rPr lang="en-US" smtClean="0"/>
              <a:pPr/>
              <a:t>1</a:t>
            </a:fld>
            <a:endParaRPr lang="en-US" dirty="0" smtClean="0"/>
          </a:p>
        </p:txBody>
      </p:sp>
      <p:sp>
        <p:nvSpPr>
          <p:cNvPr id="109571" name="Rectangle 2"/>
          <p:cNvSpPr>
            <a:spLocks noGrp="1" noRot="1" noChangeAspect="1" noChangeArrowheads="1" noTextEdit="1"/>
          </p:cNvSpPr>
          <p:nvPr>
            <p:ph type="sldImg"/>
          </p:nvPr>
        </p:nvSpPr>
        <p:spPr>
          <a:xfrm>
            <a:off x="1181100" y="700088"/>
            <a:ext cx="4648200" cy="3486150"/>
          </a:xfrm>
          <a:ln/>
        </p:spPr>
      </p:sp>
      <p:sp>
        <p:nvSpPr>
          <p:cNvPr id="109572" name="Rectangle 3"/>
          <p:cNvSpPr>
            <a:spLocks noGrp="1" noChangeArrowheads="1"/>
          </p:cNvSpPr>
          <p:nvPr>
            <p:ph type="body" idx="1"/>
          </p:nvPr>
        </p:nvSpPr>
        <p:spPr>
          <a:xfrm>
            <a:off x="935684" y="4416430"/>
            <a:ext cx="5139034" cy="4179863"/>
          </a:xfrm>
          <a:noFill/>
          <a:ln/>
        </p:spPr>
        <p:txBody>
          <a:bodyPr/>
          <a:lstStyle/>
          <a:p>
            <a:pPr eaLnBrk="1" hangingPunct="1"/>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fld id="{91BE5550-4C75-424A-AD45-92470AABCD52}" type="slidenum">
              <a:rPr lang="en-US"/>
              <a:pPr/>
              <a:t>2</a:t>
            </a:fld>
            <a:endParaRPr lang="en-US" dirty="0"/>
          </a:p>
        </p:txBody>
      </p:sp>
      <p:sp>
        <p:nvSpPr>
          <p:cNvPr id="25603" name="Rectangle 2"/>
          <p:cNvSpPr>
            <a:spLocks noGrp="1" noRot="1" noChangeAspect="1" noChangeArrowheads="1" noTextEdit="1"/>
          </p:cNvSpPr>
          <p:nvPr>
            <p:ph type="sldImg"/>
          </p:nvPr>
        </p:nvSpPr>
        <p:spPr>
          <a:xfrm>
            <a:off x="1192213" y="704850"/>
            <a:ext cx="4629150" cy="3471863"/>
          </a:xfrm>
          <a:ln w="12700" cap="flat">
            <a:solidFill>
              <a:schemeClr val="tx1"/>
            </a:solidFill>
          </a:ln>
        </p:spPr>
      </p:sp>
      <p:sp>
        <p:nvSpPr>
          <p:cNvPr id="25604" name="Rectangle 3"/>
          <p:cNvSpPr>
            <a:spLocks noGrp="1" noChangeArrowheads="1"/>
          </p:cNvSpPr>
          <p:nvPr>
            <p:ph type="body" idx="1"/>
          </p:nvPr>
        </p:nvSpPr>
        <p:spPr>
          <a:xfrm>
            <a:off x="932475" y="4411309"/>
            <a:ext cx="5145454" cy="4187221"/>
          </a:xfrm>
          <a:noFill/>
          <a:ln/>
        </p:spPr>
        <p:txBody>
          <a:bodyPr lIns="93720" tIns="46863" rIns="93720" bIns="46863"/>
          <a:lstStyle/>
          <a:p>
            <a:pPr>
              <a:spcBef>
                <a:spcPct val="0"/>
              </a:spcBef>
            </a:pPr>
            <a:r>
              <a:rPr lang="en-US" sz="2000" dirty="0"/>
              <a:t>NAVMAC’s mission statement </a:t>
            </a:r>
            <a:r>
              <a:rPr lang="en-US" sz="2000" u="sng" dirty="0"/>
              <a:t>defines it role</a:t>
            </a:r>
            <a:r>
              <a:rPr lang="en-US" sz="2000" dirty="0"/>
              <a:t> in the Navy as “We provide manpower analysis to determine billets and skills for the Navy. The emphasis is to conduct independent </a:t>
            </a:r>
            <a:r>
              <a:rPr lang="en-US" sz="2000" b="1" u="sng" dirty="0"/>
              <a:t>manpower analysis</a:t>
            </a:r>
            <a:r>
              <a:rPr lang="en-US" sz="2000" dirty="0"/>
              <a:t> that forms the honest baseline(</a:t>
            </a:r>
            <a:r>
              <a:rPr lang="en-US" sz="2000" dirty="0" err="1"/>
              <a:t>ie</a:t>
            </a:r>
            <a:r>
              <a:rPr lang="en-US" sz="2000"/>
              <a:t>. Signal)  from which planning &amp; programming decisions can be made. </a:t>
            </a:r>
          </a:p>
          <a:p>
            <a:pPr>
              <a:spcBef>
                <a:spcPct val="0"/>
              </a:spcBef>
            </a:pPr>
            <a:endParaRPr lang="en-US" sz="2000"/>
          </a:p>
          <a:p>
            <a:pPr>
              <a:spcBef>
                <a:spcPct val="0"/>
              </a:spcBef>
            </a:pPr>
            <a:r>
              <a:rPr lang="en-US" sz="2000"/>
              <a:t>NAVMAC’s vision for the future is “</a:t>
            </a:r>
            <a:r>
              <a:rPr lang="en-US" sz="2800">
                <a:solidFill>
                  <a:srgbClr val="000000"/>
                </a:solidFill>
              </a:rPr>
              <a:t>We will be the driving force behind Sea Warrior Human Capital transformation and a</a:t>
            </a:r>
            <a:r>
              <a:rPr lang="en-US" sz="2800"/>
              <a:t>lignment of our processes with industry “best business practices”.</a:t>
            </a:r>
            <a:r>
              <a:rPr lang="en-US" sz="2800">
                <a:solidFill>
                  <a:srgbClr val="000000"/>
                </a:solidFill>
              </a:rPr>
              <a:t> </a:t>
            </a:r>
          </a:p>
          <a:p>
            <a:pPr>
              <a:spcBef>
                <a:spcPct val="0"/>
              </a:spcBef>
            </a:pPr>
            <a:endParaRPr lang="en-US" sz="2000"/>
          </a:p>
          <a:p>
            <a:pPr>
              <a:spcBef>
                <a:spcPct val="0"/>
              </a:spcBef>
            </a:pPr>
            <a:r>
              <a:rPr lang="en-US" sz="2000"/>
              <a:t>Actual Mission Statement:</a:t>
            </a:r>
          </a:p>
          <a:p>
            <a:pPr>
              <a:spcBef>
                <a:spcPct val="0"/>
              </a:spcBef>
            </a:pPr>
            <a:endParaRPr lang="en-US" sz="2000"/>
          </a:p>
          <a:p>
            <a:pPr>
              <a:lnSpc>
                <a:spcPct val="80000"/>
              </a:lnSpc>
              <a:spcBef>
                <a:spcPct val="20000"/>
              </a:spcBef>
              <a:buClr>
                <a:srgbClr val="000099"/>
              </a:buClr>
              <a:buFontTx/>
              <a:buChar char="•"/>
            </a:pPr>
            <a:r>
              <a:rPr lang="en-US" sz="2000" b="1">
                <a:solidFill>
                  <a:srgbClr val="000099"/>
                </a:solidFill>
              </a:rPr>
              <a:t>Per BUPERSINST 5450.49B (6 AUG 01), NAVMAC’s Mission is to: </a:t>
            </a:r>
            <a:endParaRPr lang="en-US" sz="2000">
              <a:solidFill>
                <a:srgbClr val="000099"/>
              </a:solidFill>
            </a:endParaRPr>
          </a:p>
          <a:p>
            <a:pPr>
              <a:lnSpc>
                <a:spcPct val="80000"/>
              </a:lnSpc>
              <a:spcBef>
                <a:spcPct val="20000"/>
              </a:spcBef>
              <a:buClr>
                <a:srgbClr val="000099"/>
              </a:buClr>
              <a:buFontTx/>
              <a:buChar char="-"/>
            </a:pPr>
            <a:r>
              <a:rPr lang="en-US" sz="1600">
                <a:solidFill>
                  <a:srgbClr val="000099"/>
                </a:solidFill>
              </a:rPr>
              <a:t>Develop and document manpower requirements for all fleet activities within the Navy</a:t>
            </a:r>
          </a:p>
          <a:p>
            <a:pPr>
              <a:lnSpc>
                <a:spcPct val="80000"/>
              </a:lnSpc>
              <a:spcBef>
                <a:spcPct val="20000"/>
              </a:spcBef>
              <a:buClr>
                <a:srgbClr val="000099"/>
              </a:buClr>
              <a:buFontTx/>
              <a:buChar char="-"/>
            </a:pPr>
            <a:r>
              <a:rPr lang="en-US" sz="1600">
                <a:solidFill>
                  <a:srgbClr val="000099"/>
                </a:solidFill>
              </a:rPr>
              <a:t>Provide direct support to CNO in managing the Navy Manpower Requirements program</a:t>
            </a:r>
          </a:p>
          <a:p>
            <a:pPr>
              <a:lnSpc>
                <a:spcPct val="80000"/>
              </a:lnSpc>
              <a:spcBef>
                <a:spcPct val="20000"/>
              </a:spcBef>
              <a:buClr>
                <a:srgbClr val="000099"/>
              </a:buClr>
              <a:buFontTx/>
              <a:buChar char="-"/>
            </a:pPr>
            <a:r>
              <a:rPr lang="en-US" sz="1600">
                <a:solidFill>
                  <a:srgbClr val="000099"/>
                </a:solidFill>
              </a:rPr>
              <a:t>Provide manpower requirements determination support for the Navy’s acquisition programs and initiatives</a:t>
            </a:r>
          </a:p>
          <a:p>
            <a:pPr>
              <a:lnSpc>
                <a:spcPct val="80000"/>
              </a:lnSpc>
              <a:spcBef>
                <a:spcPct val="20000"/>
              </a:spcBef>
              <a:buClr>
                <a:srgbClr val="000099"/>
              </a:buClr>
              <a:buFontTx/>
              <a:buChar char="-"/>
            </a:pPr>
            <a:r>
              <a:rPr lang="en-US" sz="1600">
                <a:solidFill>
                  <a:srgbClr val="000099"/>
                </a:solidFill>
              </a:rPr>
              <a:t>Administer the officer and enlisted occupational classification structure</a:t>
            </a:r>
          </a:p>
          <a:p>
            <a:pPr>
              <a:lnSpc>
                <a:spcPct val="80000"/>
              </a:lnSpc>
              <a:spcBef>
                <a:spcPct val="20000"/>
              </a:spcBef>
              <a:buClr>
                <a:srgbClr val="000099"/>
              </a:buClr>
              <a:buFontTx/>
              <a:buChar char="-"/>
            </a:pPr>
            <a:r>
              <a:rPr lang="en-US" sz="1600">
                <a:solidFill>
                  <a:srgbClr val="000099"/>
                </a:solidFill>
              </a:rPr>
              <a:t>Provide technical consulting services in all areas of manpower management to manpower managers, claimants and OPNAV sponsors</a:t>
            </a:r>
          </a:p>
          <a:p>
            <a:pPr>
              <a:lnSpc>
                <a:spcPct val="80000"/>
              </a:lnSpc>
              <a:spcBef>
                <a:spcPct val="20000"/>
              </a:spcBef>
              <a:buClr>
                <a:srgbClr val="000099"/>
              </a:buClr>
              <a:buFontTx/>
              <a:buChar char="-"/>
            </a:pPr>
            <a:r>
              <a:rPr lang="en-US" sz="1600">
                <a:solidFill>
                  <a:srgbClr val="000099"/>
                </a:solidFill>
              </a:rPr>
              <a:t>Provide functional management support for assigned manpower Automated Information Systems</a:t>
            </a:r>
          </a:p>
          <a:p>
            <a:pPr>
              <a:lnSpc>
                <a:spcPct val="80000"/>
              </a:lnSpc>
              <a:spcBef>
                <a:spcPct val="20000"/>
              </a:spcBef>
              <a:buClr>
                <a:srgbClr val="000099"/>
              </a:buClr>
              <a:buFontTx/>
              <a:buChar char="-"/>
            </a:pPr>
            <a:r>
              <a:rPr lang="en-US" sz="1600">
                <a:solidFill>
                  <a:srgbClr val="000099"/>
                </a:solidFill>
              </a:rPr>
              <a:t>Provide direct support to CNO to enforce policy or provide additional technical guidance to achieve objectives of Total Force manpower management</a:t>
            </a:r>
          </a:p>
          <a:p>
            <a:pPr>
              <a:lnSpc>
                <a:spcPct val="80000"/>
              </a:lnSpc>
              <a:spcBef>
                <a:spcPct val="20000"/>
              </a:spcBef>
              <a:buClr>
                <a:srgbClr val="000099"/>
              </a:buClr>
              <a:buFontTx/>
              <a:buChar char="-"/>
            </a:pPr>
            <a:endParaRPr lang="en-US" sz="1600">
              <a:solidFill>
                <a:srgbClr val="000099"/>
              </a:solidFill>
            </a:endParaRPr>
          </a:p>
          <a:p>
            <a:pPr algn="ctr">
              <a:lnSpc>
                <a:spcPct val="80000"/>
              </a:lnSpc>
              <a:spcBef>
                <a:spcPct val="20000"/>
              </a:spcBef>
              <a:buClr>
                <a:srgbClr val="000099"/>
              </a:buClr>
            </a:pPr>
            <a:r>
              <a:rPr lang="en-US" sz="1800" b="1">
                <a:solidFill>
                  <a:srgbClr val="000099"/>
                </a:solidFill>
              </a:rPr>
              <a:t>NAVMAC provides manpower analysis to determine billets and skills for the Navy…we are integral players in sending the right demand signal.</a:t>
            </a:r>
            <a:endParaRPr lang="en-US" sz="1800" b="1"/>
          </a:p>
          <a:p>
            <a:pPr>
              <a:spcBef>
                <a:spcPct val="0"/>
              </a:spcBef>
            </a:pPr>
            <a:endParaRPr lang="en-US" sz="20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AB4E0EB-06FE-4326-8A29-E5AE607816C1}" type="slidenum">
              <a:rPr lang="en-US"/>
              <a:pPr/>
              <a:t>3</a:t>
            </a:fld>
            <a:endParaRPr lang="en-US" dirty="0"/>
          </a:p>
        </p:txBody>
      </p:sp>
      <p:sp>
        <p:nvSpPr>
          <p:cNvPr id="3677186" name="Rectangle 2"/>
          <p:cNvSpPr>
            <a:spLocks noGrp="1" noRot="1" noChangeAspect="1" noChangeArrowheads="1" noTextEdit="1"/>
          </p:cNvSpPr>
          <p:nvPr>
            <p:ph type="sldImg"/>
          </p:nvPr>
        </p:nvSpPr>
        <p:spPr>
          <a:ln/>
        </p:spPr>
      </p:sp>
      <p:sp>
        <p:nvSpPr>
          <p:cNvPr id="3677187" name="Rectangle 3"/>
          <p:cNvSpPr>
            <a:spLocks noGrp="1" noChangeArrowheads="1"/>
          </p:cNvSpPr>
          <p:nvPr>
            <p:ph type="body" idx="1"/>
          </p:nvPr>
        </p:nvSpPr>
        <p:spPr/>
        <p:txBody>
          <a:bodyPr/>
          <a:lstStyle/>
          <a:p>
            <a:r>
              <a:rPr lang="en-US" dirty="0"/>
              <a:t>NAVMAC’s official mission statement is the following: </a:t>
            </a:r>
          </a:p>
          <a:p>
            <a:r>
              <a:rPr lang="en-US" dirty="0"/>
              <a:t>To develop and document manpower requirements for all fleet activities within the Navy; to provide direct support to Chief of Naval Operations (CNO) in managing the Navy Manpower Requirements Programs; to provide manpower requirements determination support for Navy’s acquisition programs and initiatives; to administer the officer and enlisted occupational classification structure; to provide technical consulting services in all areas of manpower management to manpower managers, manpower Budget Submitting Offices (BSOs) and OPNAV sponsors; to provide functional management support for assigned manpower Automated Information Systems; provide direct support to CNO central authority to enforce policy or additional technical guidance needed to achieve objectives of total force manpower management, and to perform other such functions and tasks as may be assigned by higher authority.</a:t>
            </a:r>
          </a:p>
          <a:p>
            <a:endParaRPr lang="en-US" dirty="0"/>
          </a:p>
          <a:p>
            <a:r>
              <a:rPr lang="en-US" altLang="zh-CN" dirty="0"/>
              <a:t>NAVMAC expertise falls into the following functional areas:</a:t>
            </a:r>
          </a:p>
          <a:p>
            <a:r>
              <a:rPr lang="en-US" altLang="zh-CN" dirty="0"/>
              <a:t>Administration of Navy’s Skill, Job, and Occupational Standards programs</a:t>
            </a:r>
          </a:p>
          <a:p>
            <a:r>
              <a:rPr lang="en-US" altLang="zh-CN" dirty="0"/>
              <a:t>Administration of Navy’s centralized fleet manpower requirements determination program</a:t>
            </a:r>
          </a:p>
          <a:p>
            <a:r>
              <a:rPr lang="en-US" altLang="zh-CN" dirty="0"/>
              <a:t>Navy Manpower Program management, assessment and consulting</a:t>
            </a:r>
          </a:p>
          <a:p>
            <a:r>
              <a:rPr lang="en-US" altLang="zh-CN" dirty="0"/>
              <a:t>Functional management of Navy’s Manpower Information Solutions</a:t>
            </a:r>
          </a:p>
          <a:p>
            <a:endParaRPr lang="en-US" altLang="zh-CN" dirty="0"/>
          </a:p>
          <a:p>
            <a:r>
              <a:rPr lang="en-US" altLang="zh-CN" dirty="0"/>
              <a:t>NAVMAC expertise ensures proper classifications of military occupations through comprehensive job and occupational standards.  It also ensures accurate and timeliness of fleet manpower requirements, thus establishing the foundation for fleet readiness reporting.  Finally, NAVMAC expertise ensures appropriate total force manpower demand planning signals through the development, recommendation, and application of corporate manpower policies and guidance.  NAVMAC provides sufficient depth and breadth of knowledge to conduct comprehensive manpower and occupational assessments, as well as design and deploy appropriate interventions and solutions.</a:t>
            </a:r>
          </a:p>
          <a:p>
            <a:endParaRPr lang="en-US" altLang="zh-CN"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7" name="Picture 2"/>
          <p:cNvPicPr>
            <a:picLocks noChangeArrowheads="1"/>
          </p:cNvPicPr>
          <p:nvPr userDrawn="1"/>
        </p:nvPicPr>
        <p:blipFill>
          <a:blip r:embed="rId2" cstate="print"/>
          <a:srcRect/>
          <a:stretch>
            <a:fillRect/>
          </a:stretch>
        </p:blipFill>
        <p:spPr bwMode="auto">
          <a:xfrm>
            <a:off x="2392680" y="259080"/>
            <a:ext cx="4389120" cy="4389120"/>
          </a:xfrm>
          <a:prstGeom prst="rect">
            <a:avLst/>
          </a:prstGeom>
          <a:ln w="9525">
            <a:noFill/>
            <a:miter lim="800000"/>
            <a:headEnd/>
            <a:tailEnd/>
          </a:ln>
        </p:spPr>
      </p:pic>
      <p:sp>
        <p:nvSpPr>
          <p:cNvPr id="4098" name="Rectangle 2"/>
          <p:cNvSpPr>
            <a:spLocks noGrp="1" noChangeArrowheads="1"/>
          </p:cNvSpPr>
          <p:nvPr>
            <p:ph type="ctrTitle"/>
          </p:nvPr>
        </p:nvSpPr>
        <p:spPr>
          <a:xfrm>
            <a:off x="762000" y="4267200"/>
            <a:ext cx="7620000" cy="1219200"/>
          </a:xfrm>
        </p:spPr>
        <p:txBody>
          <a:bodyPr/>
          <a:lstStyle>
            <a:lvl1pPr>
              <a:defRPr sz="4400"/>
            </a:lvl1pPr>
          </a:lstStyle>
          <a:p>
            <a:r>
              <a:rPr lang="en-US" dirty="0"/>
              <a:t>Click to edit Master title style</a:t>
            </a:r>
          </a:p>
        </p:txBody>
      </p:sp>
      <p:sp>
        <p:nvSpPr>
          <p:cNvPr id="4099" name="Rectangle 3"/>
          <p:cNvSpPr>
            <a:spLocks noGrp="1" noChangeArrowheads="1"/>
          </p:cNvSpPr>
          <p:nvPr>
            <p:ph type="subTitle" idx="1"/>
          </p:nvPr>
        </p:nvSpPr>
        <p:spPr>
          <a:xfrm>
            <a:off x="1371600" y="5638800"/>
            <a:ext cx="6400800" cy="533400"/>
          </a:xfrm>
        </p:spPr>
        <p:txBody>
          <a:bodyPr/>
          <a:lstStyle>
            <a:lvl1pPr marL="0" indent="0" algn="ctr">
              <a:buFont typeface="Wingdings" pitchFamily="2" charset="2"/>
              <a:buNone/>
              <a:defRPr/>
            </a:lvl1pPr>
          </a:lstStyle>
          <a:p>
            <a:r>
              <a:rPr lang="en-US"/>
              <a:t>Click to edit Master subtitle style</a:t>
            </a: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021134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marL="228600" indent="-228600">
              <a:defRPr/>
            </a:lvl1pPr>
            <a:lvl2pPr marL="685800" indent="-228600">
              <a:defRPr/>
            </a:lvl2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6"/>
          <p:cNvSpPr>
            <a:spLocks noGrp="1" noChangeArrowheads="1"/>
          </p:cNvSpPr>
          <p:nvPr>
            <p:ph type="sldNum" sz="quarter" idx="11"/>
          </p:nvPr>
        </p:nvSpPr>
        <p:spPr>
          <a:ln/>
        </p:spPr>
        <p:txBody>
          <a:bodyPr/>
          <a:lstStyle>
            <a:lvl1pPr>
              <a:defRPr sz="1000">
                <a:latin typeface="Arial" pitchFamily="34" charset="0"/>
                <a:cs typeface="Arial" pitchFamily="34" charset="0"/>
              </a:defRPr>
            </a:lvl1pPr>
          </a:lstStyle>
          <a:p>
            <a:pPr>
              <a:defRPr/>
            </a:pPr>
            <a:fld id="{CA7F5CF8-7EC3-40BE-90E1-2410D150B9D8}" type="slidenum">
              <a:rPr lang="en-US" smtClean="0"/>
              <a:pPr>
                <a:defRPr/>
              </a:pPr>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524000"/>
            <a:ext cx="3810000" cy="4114800"/>
          </a:xfrm>
          <a:ln w="12700"/>
        </p:spPr>
        <p:txBody>
          <a:bodyPr/>
          <a:lstStyle>
            <a:lvl1pPr marL="228600" indent="-228600">
              <a:defRPr sz="2400"/>
            </a:lvl1pPr>
            <a:lvl2pPr marL="685800" indent="-228600">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524000"/>
            <a:ext cx="3810000" cy="4114800"/>
          </a:xfrm>
          <a:ln w="12700"/>
        </p:spPr>
        <p:txBody>
          <a:bodyPr/>
          <a:lstStyle>
            <a:lvl1pPr marL="228600" indent="-228600">
              <a:defRPr sz="2400"/>
            </a:lvl1pPr>
            <a:lvl2pPr marL="685800" indent="-228600">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a:spLocks noGrp="1" noChangeArrowheads="1"/>
          </p:cNvSpPr>
          <p:nvPr>
            <p:ph type="sldNum" sz="quarter" idx="11"/>
          </p:nvPr>
        </p:nvSpPr>
        <p:spPr>
          <a:xfrm>
            <a:off x="7239000" y="6629400"/>
            <a:ext cx="1905000" cy="228600"/>
          </a:xfrm>
          <a:ln/>
        </p:spPr>
        <p:txBody>
          <a:bodyPr/>
          <a:lstStyle>
            <a:lvl1pPr>
              <a:defRPr sz="1000">
                <a:latin typeface="Arial" pitchFamily="34" charset="0"/>
                <a:cs typeface="Arial" pitchFamily="34" charset="0"/>
              </a:defRPr>
            </a:lvl1pPr>
          </a:lstStyle>
          <a:p>
            <a:pPr>
              <a:defRPr/>
            </a:pPr>
            <a:fld id="{CA7F5CF8-7EC3-40BE-90E1-2410D150B9D8}" type="slidenum">
              <a:rPr lang="en-US" smtClean="0"/>
              <a:pPr>
                <a:defRPr/>
              </a:pPr>
              <a: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Rectangle 6"/>
          <p:cNvSpPr>
            <a:spLocks noGrp="1" noChangeArrowheads="1"/>
          </p:cNvSpPr>
          <p:nvPr>
            <p:ph type="sldNum" sz="quarter" idx="11"/>
          </p:nvPr>
        </p:nvSpPr>
        <p:spPr>
          <a:xfrm>
            <a:off x="7239000" y="6629400"/>
            <a:ext cx="1905000" cy="228600"/>
          </a:xfrm>
          <a:ln/>
        </p:spPr>
        <p:txBody>
          <a:bodyPr/>
          <a:lstStyle>
            <a:lvl1pPr>
              <a:defRPr sz="1000">
                <a:latin typeface="Arial" pitchFamily="34" charset="0"/>
                <a:cs typeface="Arial" pitchFamily="34" charset="0"/>
              </a:defRPr>
            </a:lvl1pPr>
          </a:lstStyle>
          <a:p>
            <a:pPr>
              <a:defRPr/>
            </a:pPr>
            <a:fld id="{CA7F5CF8-7EC3-40BE-90E1-2410D150B9D8}" type="slidenum">
              <a:rPr lang="en-US" smtClean="0"/>
              <a:pPr>
                <a:defRPr/>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1"/>
          </p:nvPr>
        </p:nvSpPr>
        <p:spPr>
          <a:xfrm>
            <a:off x="7239000" y="6629400"/>
            <a:ext cx="1905000" cy="228600"/>
          </a:xfrm>
          <a:ln/>
        </p:spPr>
        <p:txBody>
          <a:bodyPr/>
          <a:lstStyle>
            <a:lvl1pPr>
              <a:defRPr sz="1000">
                <a:latin typeface="Arial" pitchFamily="34" charset="0"/>
                <a:cs typeface="Arial" pitchFamily="34" charset="0"/>
              </a:defRPr>
            </a:lvl1pPr>
          </a:lstStyle>
          <a:p>
            <a:pPr>
              <a:defRPr/>
            </a:pPr>
            <a:fld id="{CA7F5CF8-7EC3-40BE-90E1-2410D150B9D8}" type="slidenum">
              <a:rPr lang="en-US" smtClean="0"/>
              <a:pPr>
                <a:defRPr/>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Diagram or Organization Chart">
    <p:spTree>
      <p:nvGrpSpPr>
        <p:cNvPr id="1" name=""/>
        <p:cNvGrpSpPr/>
        <p:nvPr/>
      </p:nvGrpSpPr>
      <p:grpSpPr>
        <a:xfrm>
          <a:off x="0" y="0"/>
          <a:ext cx="0" cy="0"/>
          <a:chOff x="0" y="0"/>
          <a:chExt cx="0" cy="0"/>
        </a:xfrm>
      </p:grpSpPr>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4" name="Picture 2"/>
          <p:cNvPicPr>
            <a:picLocks noChangeArrowheads="1"/>
          </p:cNvPicPr>
          <p:nvPr userDrawn="1"/>
        </p:nvPicPr>
        <p:blipFill>
          <a:blip r:embed="rId2" cstate="print"/>
          <a:srcRect/>
          <a:stretch>
            <a:fillRect/>
          </a:stretch>
        </p:blipFill>
        <p:spPr bwMode="auto">
          <a:xfrm>
            <a:off x="0" y="137160"/>
            <a:ext cx="1005840" cy="1005840"/>
          </a:xfrm>
          <a:prstGeom prst="rect">
            <a:avLst/>
          </a:prstGeom>
          <a:noFill/>
          <a:ln w="9525">
            <a:noFill/>
            <a:miter lim="800000"/>
            <a:headEnd/>
            <a:tailEnd/>
          </a:ln>
        </p:spPr>
      </p:pic>
      <p:sp>
        <p:nvSpPr>
          <p:cNvPr id="5" name="Rectangle 6"/>
          <p:cNvSpPr>
            <a:spLocks noGrp="1" noChangeArrowheads="1"/>
          </p:cNvSpPr>
          <p:nvPr>
            <p:ph type="sldNum" sz="quarter" idx="11"/>
          </p:nvPr>
        </p:nvSpPr>
        <p:spPr>
          <a:xfrm>
            <a:off x="7239000" y="6629400"/>
            <a:ext cx="1905000" cy="228600"/>
          </a:xfrm>
          <a:prstGeom prst="rect">
            <a:avLst/>
          </a:prstGeom>
          <a:ln/>
        </p:spPr>
        <p:txBody>
          <a:bodyPr/>
          <a:lstStyle>
            <a:lvl1pPr algn="r">
              <a:defRPr sz="1000">
                <a:latin typeface="Arial" pitchFamily="34" charset="0"/>
                <a:cs typeface="Arial" pitchFamily="34" charset="0"/>
              </a:defRPr>
            </a:lvl1pPr>
          </a:lstStyle>
          <a:p>
            <a:pPr>
              <a:defRPr/>
            </a:pPr>
            <a:fld id="{CA7F5CF8-7EC3-40BE-90E1-2410D150B9D8}"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833700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524000"/>
            <a:ext cx="3810000" cy="4114800"/>
          </a:xfrm>
        </p:spPr>
        <p:txBody>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524000"/>
            <a:ext cx="3810000" cy="4114800"/>
          </a:xfrm>
        </p:spPr>
        <p:txBody>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5" name="Picture 2"/>
          <p:cNvPicPr>
            <a:picLocks noChangeArrowheads="1"/>
          </p:cNvPicPr>
          <p:nvPr userDrawn="1"/>
        </p:nvPicPr>
        <p:blipFill>
          <a:blip r:embed="rId2" cstate="print"/>
          <a:srcRect/>
          <a:stretch>
            <a:fillRect/>
          </a:stretch>
        </p:blipFill>
        <p:spPr bwMode="auto">
          <a:xfrm>
            <a:off x="0" y="137160"/>
            <a:ext cx="1005840" cy="1005840"/>
          </a:xfrm>
          <a:prstGeom prst="rect">
            <a:avLst/>
          </a:prstGeom>
          <a:noFill/>
          <a:ln w="9525">
            <a:noFill/>
            <a:miter lim="800000"/>
            <a:headEnd/>
            <a:tailEnd/>
          </a:ln>
        </p:spPr>
      </p:pic>
      <p:sp>
        <p:nvSpPr>
          <p:cNvPr id="7" name="Slide Number Placeholder 6"/>
          <p:cNvSpPr>
            <a:spLocks noGrp="1" noChangeArrowheads="1"/>
          </p:cNvSpPr>
          <p:nvPr>
            <p:ph type="sldNum" sz="quarter" idx="11"/>
          </p:nvPr>
        </p:nvSpPr>
        <p:spPr>
          <a:xfrm>
            <a:off x="7239000" y="6629400"/>
            <a:ext cx="1905000" cy="228600"/>
          </a:xfrm>
          <a:prstGeom prst="rect">
            <a:avLst/>
          </a:prstGeom>
          <a:ln/>
        </p:spPr>
        <p:txBody>
          <a:bodyPr/>
          <a:lstStyle>
            <a:lvl1pPr algn="r">
              <a:defRPr sz="1000">
                <a:latin typeface="Arial" pitchFamily="34" charset="0"/>
                <a:cs typeface="Arial" pitchFamily="34" charset="0"/>
              </a:defRPr>
            </a:lvl1pPr>
          </a:lstStyle>
          <a:p>
            <a:pPr>
              <a:defRPr/>
            </a:pPr>
            <a:fld id="{CA7F5CF8-7EC3-40BE-90E1-2410D150B9D8}"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7259878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lang="en-US" smtClean="0"/>
              <a:t>Click to edit Master title style</a:t>
            </a:r>
            <a:endParaRPr lang="en-US"/>
          </a:p>
        </p:txBody>
      </p:sp>
      <p:pic>
        <p:nvPicPr>
          <p:cNvPr id="3" name="Picture 2"/>
          <p:cNvPicPr>
            <a:picLocks noChangeArrowheads="1"/>
          </p:cNvPicPr>
          <p:nvPr userDrawn="1"/>
        </p:nvPicPr>
        <p:blipFill>
          <a:blip r:embed="rId2" cstate="print"/>
          <a:srcRect/>
          <a:stretch>
            <a:fillRect/>
          </a:stretch>
        </p:blipFill>
        <p:spPr bwMode="auto">
          <a:xfrm>
            <a:off x="0" y="137160"/>
            <a:ext cx="1005840" cy="1005840"/>
          </a:xfrm>
          <a:prstGeom prst="rect">
            <a:avLst/>
          </a:prstGeom>
          <a:noFill/>
          <a:ln w="9525">
            <a:noFill/>
            <a:miter lim="800000"/>
            <a:headEnd/>
            <a:tailEnd/>
          </a:ln>
        </p:spPr>
      </p:pic>
      <p:sp>
        <p:nvSpPr>
          <p:cNvPr id="4" name="Rectangle 6"/>
          <p:cNvSpPr>
            <a:spLocks noGrp="1" noChangeArrowheads="1"/>
          </p:cNvSpPr>
          <p:nvPr>
            <p:ph type="sldNum" sz="quarter" idx="11"/>
          </p:nvPr>
        </p:nvSpPr>
        <p:spPr>
          <a:xfrm>
            <a:off x="7239000" y="6629400"/>
            <a:ext cx="1905000" cy="228600"/>
          </a:xfrm>
          <a:prstGeom prst="rect">
            <a:avLst/>
          </a:prstGeom>
          <a:ln/>
        </p:spPr>
        <p:txBody>
          <a:bodyPr/>
          <a:lstStyle>
            <a:lvl1pPr algn="r">
              <a:defRPr sz="1000">
                <a:latin typeface="Arial" pitchFamily="34" charset="0"/>
                <a:cs typeface="Arial" pitchFamily="34" charset="0"/>
              </a:defRPr>
            </a:lvl1pPr>
          </a:lstStyle>
          <a:p>
            <a:pPr>
              <a:defRPr/>
            </a:pPr>
            <a:fld id="{CA7F5CF8-7EC3-40BE-90E1-2410D150B9D8}"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924577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9.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image" Target="../media/image1.png"/><Relationship Id="rId5" Type="http://schemas.openxmlformats.org/officeDocument/2006/relationships/theme" Target="../theme/theme2.xml"/><Relationship Id="rId4"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3" name="Rectangle 2"/>
          <p:cNvSpPr>
            <a:spLocks noGrp="1" noChangeArrowheads="1"/>
          </p:cNvSpPr>
          <p:nvPr>
            <p:ph type="title"/>
          </p:nvPr>
        </p:nvSpPr>
        <p:spPr bwMode="auto">
          <a:xfrm>
            <a:off x="990600" y="76200"/>
            <a:ext cx="8153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44" name="Rectangle 3"/>
          <p:cNvSpPr>
            <a:spLocks noGrp="1" noChangeArrowheads="1"/>
          </p:cNvSpPr>
          <p:nvPr>
            <p:ph type="body" idx="1"/>
          </p:nvPr>
        </p:nvSpPr>
        <p:spPr bwMode="auto">
          <a:xfrm>
            <a:off x="685800" y="15240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7239000" y="6629400"/>
            <a:ext cx="19050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buFontTx/>
              <a:buNone/>
              <a:defRPr sz="1400">
                <a:latin typeface="Times New Roman" pitchFamily="18" charset="0"/>
              </a:defRPr>
            </a:lvl1pPr>
          </a:lstStyle>
          <a:p>
            <a:pPr>
              <a:defRPr/>
            </a:pPr>
            <a:fld id="{3AC602E1-F6BD-420E-ACF2-21688BA00DE7}" type="slidenum">
              <a:rPr lang="en-US"/>
              <a:pPr>
                <a:defRPr/>
              </a:pPr>
              <a:t>‹#›</a:t>
            </a:fld>
            <a:endParaRPr lang="en-US"/>
          </a:p>
        </p:txBody>
      </p:sp>
      <p:sp>
        <p:nvSpPr>
          <p:cNvPr id="1033" name="Line 9"/>
          <p:cNvSpPr>
            <a:spLocks noChangeShapeType="1"/>
          </p:cNvSpPr>
          <p:nvPr userDrawn="1"/>
        </p:nvSpPr>
        <p:spPr bwMode="auto">
          <a:xfrm>
            <a:off x="609600" y="1219200"/>
            <a:ext cx="8534400" cy="0"/>
          </a:xfrm>
          <a:prstGeom prst="line">
            <a:avLst/>
          </a:prstGeom>
          <a:noFill/>
          <a:ln w="31750">
            <a:solidFill>
              <a:srgbClr val="000080"/>
            </a:solidFill>
            <a:round/>
            <a:headEnd/>
            <a:tailEnd/>
          </a:ln>
          <a:effectLst/>
        </p:spPr>
        <p:txBody>
          <a:bodyPr/>
          <a:lstStyle/>
          <a:p>
            <a:pPr>
              <a:spcBef>
                <a:spcPct val="50000"/>
              </a:spcBef>
              <a:buFontTx/>
              <a:buChar char="•"/>
              <a:defRPr/>
            </a:pPr>
            <a:endParaRPr lang="en-US">
              <a:latin typeface="Arial" charset="0"/>
            </a:endParaRPr>
          </a:p>
        </p:txBody>
      </p:sp>
      <p:sp>
        <p:nvSpPr>
          <p:cNvPr id="1035" name="Line 11"/>
          <p:cNvSpPr>
            <a:spLocks noChangeShapeType="1"/>
          </p:cNvSpPr>
          <p:nvPr userDrawn="1"/>
        </p:nvSpPr>
        <p:spPr bwMode="auto">
          <a:xfrm>
            <a:off x="457200" y="1270000"/>
            <a:ext cx="8686800" cy="0"/>
          </a:xfrm>
          <a:prstGeom prst="line">
            <a:avLst/>
          </a:prstGeom>
          <a:noFill/>
          <a:ln w="31750">
            <a:solidFill>
              <a:srgbClr val="FF0000"/>
            </a:solidFill>
            <a:round/>
            <a:headEnd/>
            <a:tailEnd/>
          </a:ln>
          <a:effectLst/>
        </p:spPr>
        <p:txBody>
          <a:bodyPr/>
          <a:lstStyle/>
          <a:p>
            <a:pPr>
              <a:spcBef>
                <a:spcPct val="50000"/>
              </a:spcBef>
              <a:buFontTx/>
              <a:buChar char="•"/>
              <a:defRPr/>
            </a:pPr>
            <a:endParaRPr lang="en-US">
              <a:latin typeface="Arial" charset="0"/>
            </a:endParaRPr>
          </a:p>
        </p:txBody>
      </p:sp>
      <p:pic>
        <p:nvPicPr>
          <p:cNvPr id="9" name="Picture 2"/>
          <p:cNvPicPr>
            <a:picLocks noChangeArrowheads="1"/>
          </p:cNvPicPr>
          <p:nvPr userDrawn="1"/>
        </p:nvPicPr>
        <p:blipFill>
          <a:blip r:embed="rId8" cstate="print"/>
          <a:srcRect/>
          <a:stretch>
            <a:fillRect/>
          </a:stretch>
        </p:blipFill>
        <p:spPr bwMode="auto">
          <a:xfrm>
            <a:off x="0" y="137160"/>
            <a:ext cx="1005840" cy="100584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85" r:id="rId1"/>
    <p:sldLayoutId id="2147483769" r:id="rId2"/>
    <p:sldLayoutId id="2147483771" r:id="rId3"/>
    <p:sldLayoutId id="2147483773" r:id="rId4"/>
    <p:sldLayoutId id="2147483786" r:id="rId5"/>
    <p:sldLayoutId id="2147483782" r:id="rId6"/>
  </p:sldLayoutIdLst>
  <p:transition/>
  <p:timing>
    <p:tnLst>
      <p:par>
        <p:cTn id="1" dur="indefinite" restart="never" nodeType="tmRoot"/>
      </p:par>
    </p:tnLst>
  </p:timing>
  <p:hf hdr="0" ftr="0" dt="0"/>
  <p:txStyles>
    <p:titleStyle>
      <a:lvl1pPr algn="ctr" rtl="0" eaLnBrk="0" fontAlgn="base" hangingPunct="0">
        <a:spcBef>
          <a:spcPct val="0"/>
        </a:spcBef>
        <a:spcAft>
          <a:spcPct val="0"/>
        </a:spcAft>
        <a:defRPr sz="4400">
          <a:solidFill>
            <a:srgbClr val="000066"/>
          </a:solidFill>
          <a:latin typeface="+mj-lt"/>
          <a:ea typeface="+mj-ea"/>
          <a:cs typeface="+mj-cs"/>
        </a:defRPr>
      </a:lvl1pPr>
      <a:lvl2pPr algn="ctr" rtl="0" eaLnBrk="0" fontAlgn="base" hangingPunct="0">
        <a:spcBef>
          <a:spcPct val="0"/>
        </a:spcBef>
        <a:spcAft>
          <a:spcPct val="0"/>
        </a:spcAft>
        <a:defRPr sz="4400">
          <a:solidFill>
            <a:srgbClr val="000066"/>
          </a:solidFill>
          <a:latin typeface="Arial" charset="0"/>
          <a:cs typeface="Times New Roman" pitchFamily="18" charset="0"/>
        </a:defRPr>
      </a:lvl2pPr>
      <a:lvl3pPr algn="ctr" rtl="0" eaLnBrk="0" fontAlgn="base" hangingPunct="0">
        <a:spcBef>
          <a:spcPct val="0"/>
        </a:spcBef>
        <a:spcAft>
          <a:spcPct val="0"/>
        </a:spcAft>
        <a:defRPr sz="4400">
          <a:solidFill>
            <a:srgbClr val="000066"/>
          </a:solidFill>
          <a:latin typeface="Arial" charset="0"/>
          <a:cs typeface="Times New Roman" pitchFamily="18" charset="0"/>
        </a:defRPr>
      </a:lvl3pPr>
      <a:lvl4pPr algn="ctr" rtl="0" eaLnBrk="0" fontAlgn="base" hangingPunct="0">
        <a:spcBef>
          <a:spcPct val="0"/>
        </a:spcBef>
        <a:spcAft>
          <a:spcPct val="0"/>
        </a:spcAft>
        <a:defRPr sz="4400">
          <a:solidFill>
            <a:srgbClr val="000066"/>
          </a:solidFill>
          <a:latin typeface="Arial" charset="0"/>
          <a:cs typeface="Times New Roman" pitchFamily="18" charset="0"/>
        </a:defRPr>
      </a:lvl4pPr>
      <a:lvl5pPr algn="ctr" rtl="0" eaLnBrk="0" fontAlgn="base" hangingPunct="0">
        <a:spcBef>
          <a:spcPct val="0"/>
        </a:spcBef>
        <a:spcAft>
          <a:spcPct val="0"/>
        </a:spcAft>
        <a:defRPr sz="4400">
          <a:solidFill>
            <a:srgbClr val="000066"/>
          </a:solidFill>
          <a:latin typeface="Arial" charset="0"/>
          <a:cs typeface="Times New Roman" pitchFamily="18" charset="0"/>
        </a:defRPr>
      </a:lvl5pPr>
      <a:lvl6pPr marL="457200" algn="ctr" rtl="0" fontAlgn="base">
        <a:spcBef>
          <a:spcPct val="0"/>
        </a:spcBef>
        <a:spcAft>
          <a:spcPct val="0"/>
        </a:spcAft>
        <a:defRPr sz="4400">
          <a:solidFill>
            <a:srgbClr val="000066"/>
          </a:solidFill>
          <a:latin typeface="Arial" charset="0"/>
          <a:cs typeface="Times New Roman" pitchFamily="18" charset="0"/>
        </a:defRPr>
      </a:lvl6pPr>
      <a:lvl7pPr marL="914400" algn="ctr" rtl="0" fontAlgn="base">
        <a:spcBef>
          <a:spcPct val="0"/>
        </a:spcBef>
        <a:spcAft>
          <a:spcPct val="0"/>
        </a:spcAft>
        <a:defRPr sz="4400">
          <a:solidFill>
            <a:srgbClr val="000066"/>
          </a:solidFill>
          <a:latin typeface="Arial" charset="0"/>
          <a:cs typeface="Times New Roman" pitchFamily="18" charset="0"/>
        </a:defRPr>
      </a:lvl7pPr>
      <a:lvl8pPr marL="1371600" algn="ctr" rtl="0" fontAlgn="base">
        <a:spcBef>
          <a:spcPct val="0"/>
        </a:spcBef>
        <a:spcAft>
          <a:spcPct val="0"/>
        </a:spcAft>
        <a:defRPr sz="4400">
          <a:solidFill>
            <a:srgbClr val="000066"/>
          </a:solidFill>
          <a:latin typeface="Arial" charset="0"/>
          <a:cs typeface="Times New Roman" pitchFamily="18" charset="0"/>
        </a:defRPr>
      </a:lvl8pPr>
      <a:lvl9pPr marL="1828800" algn="ctr" rtl="0" fontAlgn="base">
        <a:spcBef>
          <a:spcPct val="0"/>
        </a:spcBef>
        <a:spcAft>
          <a:spcPct val="0"/>
        </a:spcAft>
        <a:defRPr sz="4400">
          <a:solidFill>
            <a:srgbClr val="000066"/>
          </a:solidFill>
          <a:latin typeface="Arial" charset="0"/>
          <a:cs typeface="Times New Roman" pitchFamily="18" charset="0"/>
        </a:defRPr>
      </a:lvl9pPr>
    </p:titleStyle>
    <p:bodyStyle>
      <a:lvl1pPr marL="342900" indent="-342900" algn="l" rtl="0" eaLnBrk="0" fontAlgn="base" hangingPunct="0">
        <a:spcBef>
          <a:spcPct val="20000"/>
        </a:spcBef>
        <a:spcAft>
          <a:spcPct val="0"/>
        </a:spcAft>
        <a:buFont typeface="Wingdings" pitchFamily="2" charset="2"/>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cs typeface="+mn-cs"/>
        </a:defRPr>
      </a:lvl2pPr>
      <a:lvl3pPr marL="1143000" indent="-228600" algn="l" rtl="0" eaLnBrk="0" fontAlgn="base" hangingPunct="0">
        <a:spcBef>
          <a:spcPct val="20000"/>
        </a:spcBef>
        <a:spcAft>
          <a:spcPct val="0"/>
        </a:spcAft>
        <a:buFont typeface="Wingdings" pitchFamily="2" charset="2"/>
        <a:buChar char="Ø"/>
        <a:defRPr>
          <a:solidFill>
            <a:schemeClr val="tx1"/>
          </a:solidFill>
          <a:latin typeface="+mn-lt"/>
          <a:cs typeface="+mn-cs"/>
        </a:defRPr>
      </a:lvl3pPr>
      <a:lvl4pPr marL="1600200" indent="-228600" algn="l" rtl="0" eaLnBrk="0" fontAlgn="base" hangingPunct="0">
        <a:spcBef>
          <a:spcPct val="20000"/>
        </a:spcBef>
        <a:spcAft>
          <a:spcPct val="0"/>
        </a:spcAft>
        <a:buChar char="-"/>
        <a:defRPr>
          <a:solidFill>
            <a:schemeClr val="tx1"/>
          </a:solidFill>
          <a:latin typeface="+mn-lt"/>
          <a:cs typeface="+mn-cs"/>
        </a:defRPr>
      </a:lvl4pPr>
      <a:lvl5pPr marL="2057400" indent="-228600" algn="l" rtl="0" eaLnBrk="0" fontAlgn="base" hangingPunct="0">
        <a:spcBef>
          <a:spcPct val="20000"/>
        </a:spcBef>
        <a:spcAft>
          <a:spcPct val="0"/>
        </a:spcAft>
        <a:buFont typeface="Times New Roman" pitchFamily="18" charset="0"/>
        <a:buChar char="-"/>
        <a:defRPr>
          <a:solidFill>
            <a:schemeClr val="tx1"/>
          </a:solidFill>
          <a:latin typeface="+mn-lt"/>
          <a:cs typeface="+mn-cs"/>
        </a:defRPr>
      </a:lvl5pPr>
      <a:lvl6pPr marL="2514600" indent="-228600" algn="l" rtl="0" fontAlgn="base">
        <a:spcBef>
          <a:spcPct val="20000"/>
        </a:spcBef>
        <a:spcAft>
          <a:spcPct val="0"/>
        </a:spcAft>
        <a:buFont typeface="Times New Roman" pitchFamily="18" charset="0"/>
        <a:buChar char="-"/>
        <a:defRPr>
          <a:solidFill>
            <a:schemeClr val="tx1"/>
          </a:solidFill>
          <a:latin typeface="+mn-lt"/>
          <a:cs typeface="+mn-cs"/>
        </a:defRPr>
      </a:lvl6pPr>
      <a:lvl7pPr marL="2971800" indent="-228600" algn="l" rtl="0" fontAlgn="base">
        <a:spcBef>
          <a:spcPct val="20000"/>
        </a:spcBef>
        <a:spcAft>
          <a:spcPct val="0"/>
        </a:spcAft>
        <a:buFont typeface="Times New Roman" pitchFamily="18" charset="0"/>
        <a:buChar char="-"/>
        <a:defRPr>
          <a:solidFill>
            <a:schemeClr val="tx1"/>
          </a:solidFill>
          <a:latin typeface="+mn-lt"/>
          <a:cs typeface="+mn-cs"/>
        </a:defRPr>
      </a:lvl7pPr>
      <a:lvl8pPr marL="3429000" indent="-228600" algn="l" rtl="0" fontAlgn="base">
        <a:spcBef>
          <a:spcPct val="20000"/>
        </a:spcBef>
        <a:spcAft>
          <a:spcPct val="0"/>
        </a:spcAft>
        <a:buFont typeface="Times New Roman" pitchFamily="18" charset="0"/>
        <a:buChar char="-"/>
        <a:defRPr>
          <a:solidFill>
            <a:schemeClr val="tx1"/>
          </a:solidFill>
          <a:latin typeface="+mn-lt"/>
          <a:cs typeface="+mn-cs"/>
        </a:defRPr>
      </a:lvl8pPr>
      <a:lvl9pPr marL="3886200" indent="-228600" algn="l" rtl="0" fontAlgn="base">
        <a:spcBef>
          <a:spcPct val="20000"/>
        </a:spcBef>
        <a:spcAft>
          <a:spcPct val="0"/>
        </a:spcAft>
        <a:buFont typeface="Times New Roman" pitchFamily="18" charset="0"/>
        <a:buChar char="-"/>
        <a:defRPr>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2"/>
          <p:cNvSpPr>
            <a:spLocks noGrp="1" noChangeArrowheads="1"/>
          </p:cNvSpPr>
          <p:nvPr>
            <p:ph type="title"/>
          </p:nvPr>
        </p:nvSpPr>
        <p:spPr bwMode="auto">
          <a:xfrm>
            <a:off x="990600" y="76200"/>
            <a:ext cx="8153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076" name="Rectangle 3"/>
          <p:cNvSpPr>
            <a:spLocks noGrp="1" noChangeArrowheads="1"/>
          </p:cNvSpPr>
          <p:nvPr>
            <p:ph type="body" idx="1"/>
          </p:nvPr>
        </p:nvSpPr>
        <p:spPr bwMode="auto">
          <a:xfrm>
            <a:off x="685800" y="15240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3" name="Line 9"/>
          <p:cNvSpPr>
            <a:spLocks noChangeShapeType="1"/>
          </p:cNvSpPr>
          <p:nvPr/>
        </p:nvSpPr>
        <p:spPr bwMode="auto">
          <a:xfrm>
            <a:off x="609600" y="1219200"/>
            <a:ext cx="8534400" cy="0"/>
          </a:xfrm>
          <a:prstGeom prst="line">
            <a:avLst/>
          </a:prstGeom>
          <a:noFill/>
          <a:ln w="31750">
            <a:solidFill>
              <a:srgbClr val="000080"/>
            </a:solidFill>
            <a:round/>
            <a:headEnd/>
            <a:tailEnd/>
          </a:ln>
          <a:effectLst/>
        </p:spPr>
        <p:txBody>
          <a:bodyPr/>
          <a:lstStyle/>
          <a:p>
            <a:pPr>
              <a:defRPr/>
            </a:pPr>
            <a:endParaRPr lang="en-US" sz="2800" dirty="0">
              <a:solidFill>
                <a:srgbClr val="000000"/>
              </a:solidFill>
              <a:latin typeface="Times New Roman" pitchFamily="18" charset="0"/>
            </a:endParaRPr>
          </a:p>
        </p:txBody>
      </p:sp>
      <p:sp>
        <p:nvSpPr>
          <p:cNvPr id="1035" name="Line 11"/>
          <p:cNvSpPr>
            <a:spLocks noChangeShapeType="1"/>
          </p:cNvSpPr>
          <p:nvPr/>
        </p:nvSpPr>
        <p:spPr bwMode="auto">
          <a:xfrm>
            <a:off x="457200" y="1270000"/>
            <a:ext cx="8686800" cy="0"/>
          </a:xfrm>
          <a:prstGeom prst="line">
            <a:avLst/>
          </a:prstGeom>
          <a:noFill/>
          <a:ln w="31750">
            <a:solidFill>
              <a:srgbClr val="FF0000"/>
            </a:solidFill>
            <a:round/>
            <a:headEnd/>
            <a:tailEnd/>
          </a:ln>
          <a:effectLst/>
        </p:spPr>
        <p:txBody>
          <a:bodyPr/>
          <a:lstStyle/>
          <a:p>
            <a:pPr>
              <a:defRPr/>
            </a:pPr>
            <a:endParaRPr lang="en-US" sz="2800" dirty="0">
              <a:solidFill>
                <a:srgbClr val="000000"/>
              </a:solidFill>
              <a:latin typeface="Times New Roman" pitchFamily="18" charset="0"/>
            </a:endParaRPr>
          </a:p>
        </p:txBody>
      </p:sp>
      <p:sp>
        <p:nvSpPr>
          <p:cNvPr id="6" name="Rectangle 6"/>
          <p:cNvSpPr>
            <a:spLocks noGrp="1" noChangeArrowheads="1"/>
          </p:cNvSpPr>
          <p:nvPr>
            <p:ph type="sldNum" sz="quarter" idx="4"/>
          </p:nvPr>
        </p:nvSpPr>
        <p:spPr>
          <a:xfrm>
            <a:off x="7239000" y="6629400"/>
            <a:ext cx="1905000" cy="228600"/>
          </a:xfrm>
          <a:prstGeom prst="rect">
            <a:avLst/>
          </a:prstGeom>
          <a:ln/>
        </p:spPr>
        <p:txBody>
          <a:bodyPr/>
          <a:lstStyle>
            <a:lvl1pPr algn="r">
              <a:defRPr sz="1000">
                <a:latin typeface="Arial" pitchFamily="34" charset="0"/>
                <a:cs typeface="Arial" pitchFamily="34" charset="0"/>
              </a:defRPr>
            </a:lvl1pPr>
          </a:lstStyle>
          <a:p>
            <a:pPr>
              <a:defRPr/>
            </a:pPr>
            <a:fld id="{CA7F5CF8-7EC3-40BE-90E1-2410D150B9D8}" type="slidenum">
              <a:rPr lang="en-US" smtClean="0">
                <a:solidFill>
                  <a:srgbClr val="000000"/>
                </a:solidFill>
              </a:rPr>
              <a:pPr>
                <a:defRPr/>
              </a:pPr>
              <a:t>‹#›</a:t>
            </a:fld>
            <a:endParaRPr lang="en-US">
              <a:solidFill>
                <a:srgbClr val="000000"/>
              </a:solidFill>
            </a:endParaRPr>
          </a:p>
        </p:txBody>
      </p:sp>
      <p:pic>
        <p:nvPicPr>
          <p:cNvPr id="7" name="Picture 2"/>
          <p:cNvPicPr>
            <a:picLocks noChangeArrowheads="1"/>
          </p:cNvPicPr>
          <p:nvPr/>
        </p:nvPicPr>
        <p:blipFill>
          <a:blip r:embed="rId6" cstate="print"/>
          <a:srcRect/>
          <a:stretch>
            <a:fillRect/>
          </a:stretch>
        </p:blipFill>
        <p:spPr bwMode="auto">
          <a:xfrm>
            <a:off x="0" y="137160"/>
            <a:ext cx="1005840" cy="1005840"/>
          </a:xfrm>
          <a:prstGeom prst="rect">
            <a:avLst/>
          </a:prstGeom>
          <a:noFill/>
          <a:ln w="9525">
            <a:noFill/>
            <a:miter lim="800000"/>
            <a:headEnd/>
            <a:tailEnd/>
          </a:ln>
        </p:spPr>
      </p:pic>
    </p:spTree>
    <p:extLst>
      <p:ext uri="{BB962C8B-B14F-4D97-AF65-F5344CB8AC3E}">
        <p14:creationId xmlns:p14="http://schemas.microsoft.com/office/powerpoint/2010/main" val="4123349552"/>
      </p:ext>
    </p:extLst>
  </p:cSld>
  <p:clrMap bg1="lt1" tx1="dk1" bg2="lt2" tx2="dk2" accent1="accent1" accent2="accent2" accent3="accent3" accent4="accent4" accent5="accent5" accent6="accent6" hlink="hlink" folHlink="folHlink"/>
  <p:sldLayoutIdLst>
    <p:sldLayoutId id="2147483788" r:id="rId1"/>
    <p:sldLayoutId id="2147483789" r:id="rId2"/>
    <p:sldLayoutId id="2147483790" r:id="rId3"/>
    <p:sldLayoutId id="2147483791" r:id="rId4"/>
  </p:sldLayoutIdLst>
  <p:hf hdr="0" dt="0"/>
  <p:txStyles>
    <p:titleStyle>
      <a:lvl1pPr algn="ctr" rtl="0" eaLnBrk="0" fontAlgn="base" hangingPunct="0">
        <a:spcBef>
          <a:spcPct val="0"/>
        </a:spcBef>
        <a:spcAft>
          <a:spcPct val="0"/>
        </a:spcAft>
        <a:defRPr sz="4000" b="0" i="0">
          <a:solidFill>
            <a:srgbClr val="000066"/>
          </a:solidFill>
          <a:latin typeface="+mj-lt"/>
          <a:ea typeface="+mj-ea"/>
          <a:cs typeface="+mj-cs"/>
        </a:defRPr>
      </a:lvl1pPr>
      <a:lvl2pPr algn="ctr" rtl="0" eaLnBrk="0" fontAlgn="base" hangingPunct="0">
        <a:spcBef>
          <a:spcPct val="0"/>
        </a:spcBef>
        <a:spcAft>
          <a:spcPct val="0"/>
        </a:spcAft>
        <a:defRPr sz="3600" b="1" i="1">
          <a:solidFill>
            <a:srgbClr val="000066"/>
          </a:solidFill>
          <a:latin typeface="Arial" charset="0"/>
          <a:cs typeface="Times New Roman" pitchFamily="18" charset="0"/>
        </a:defRPr>
      </a:lvl2pPr>
      <a:lvl3pPr algn="ctr" rtl="0" eaLnBrk="0" fontAlgn="base" hangingPunct="0">
        <a:spcBef>
          <a:spcPct val="0"/>
        </a:spcBef>
        <a:spcAft>
          <a:spcPct val="0"/>
        </a:spcAft>
        <a:defRPr sz="3600" b="1" i="1">
          <a:solidFill>
            <a:srgbClr val="000066"/>
          </a:solidFill>
          <a:latin typeface="Arial" charset="0"/>
          <a:cs typeface="Times New Roman" pitchFamily="18" charset="0"/>
        </a:defRPr>
      </a:lvl3pPr>
      <a:lvl4pPr algn="ctr" rtl="0" eaLnBrk="0" fontAlgn="base" hangingPunct="0">
        <a:spcBef>
          <a:spcPct val="0"/>
        </a:spcBef>
        <a:spcAft>
          <a:spcPct val="0"/>
        </a:spcAft>
        <a:defRPr sz="3600" b="1" i="1">
          <a:solidFill>
            <a:srgbClr val="000066"/>
          </a:solidFill>
          <a:latin typeface="Arial" charset="0"/>
          <a:cs typeface="Times New Roman" pitchFamily="18" charset="0"/>
        </a:defRPr>
      </a:lvl4pPr>
      <a:lvl5pPr algn="ctr" rtl="0" eaLnBrk="0" fontAlgn="base" hangingPunct="0">
        <a:spcBef>
          <a:spcPct val="0"/>
        </a:spcBef>
        <a:spcAft>
          <a:spcPct val="0"/>
        </a:spcAft>
        <a:defRPr sz="3600" b="1" i="1">
          <a:solidFill>
            <a:srgbClr val="000066"/>
          </a:solidFill>
          <a:latin typeface="Arial" charset="0"/>
          <a:cs typeface="Times New Roman" pitchFamily="18" charset="0"/>
        </a:defRPr>
      </a:lvl5pPr>
      <a:lvl6pPr marL="457200" algn="ctr" rtl="0" fontAlgn="base">
        <a:spcBef>
          <a:spcPct val="0"/>
        </a:spcBef>
        <a:spcAft>
          <a:spcPct val="0"/>
        </a:spcAft>
        <a:defRPr sz="3600" b="1" i="1">
          <a:solidFill>
            <a:srgbClr val="000066"/>
          </a:solidFill>
          <a:latin typeface="Arial" charset="0"/>
          <a:cs typeface="Times New Roman" pitchFamily="18" charset="0"/>
        </a:defRPr>
      </a:lvl6pPr>
      <a:lvl7pPr marL="914400" algn="ctr" rtl="0" fontAlgn="base">
        <a:spcBef>
          <a:spcPct val="0"/>
        </a:spcBef>
        <a:spcAft>
          <a:spcPct val="0"/>
        </a:spcAft>
        <a:defRPr sz="3600" b="1" i="1">
          <a:solidFill>
            <a:srgbClr val="000066"/>
          </a:solidFill>
          <a:latin typeface="Arial" charset="0"/>
          <a:cs typeface="Times New Roman" pitchFamily="18" charset="0"/>
        </a:defRPr>
      </a:lvl7pPr>
      <a:lvl8pPr marL="1371600" algn="ctr" rtl="0" fontAlgn="base">
        <a:spcBef>
          <a:spcPct val="0"/>
        </a:spcBef>
        <a:spcAft>
          <a:spcPct val="0"/>
        </a:spcAft>
        <a:defRPr sz="3600" b="1" i="1">
          <a:solidFill>
            <a:srgbClr val="000066"/>
          </a:solidFill>
          <a:latin typeface="Arial" charset="0"/>
          <a:cs typeface="Times New Roman" pitchFamily="18" charset="0"/>
        </a:defRPr>
      </a:lvl8pPr>
      <a:lvl9pPr marL="1828800" algn="ctr" rtl="0" fontAlgn="base">
        <a:spcBef>
          <a:spcPct val="0"/>
        </a:spcBef>
        <a:spcAft>
          <a:spcPct val="0"/>
        </a:spcAft>
        <a:defRPr sz="3600" b="1" i="1">
          <a:solidFill>
            <a:srgbClr val="000066"/>
          </a:solidFill>
          <a:latin typeface="Arial" charset="0"/>
          <a:cs typeface="Times New Roman" pitchFamily="18" charset="0"/>
        </a:defRPr>
      </a:lvl9pPr>
    </p:titleStyle>
    <p:bodyStyle>
      <a:lvl1pPr marL="342900" indent="-342900" algn="l" rtl="0" eaLnBrk="0" fontAlgn="base" hangingPunct="0">
        <a:spcBef>
          <a:spcPct val="20000"/>
        </a:spcBef>
        <a:spcAft>
          <a:spcPct val="0"/>
        </a:spcAft>
        <a:buFont typeface="Wingdings" pitchFamily="2" charset="2"/>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cs typeface="+mn-cs"/>
        </a:defRPr>
      </a:lvl2pPr>
      <a:lvl3pPr marL="1143000" indent="-228600" algn="l" rtl="0" eaLnBrk="0" fontAlgn="base" hangingPunct="0">
        <a:spcBef>
          <a:spcPct val="20000"/>
        </a:spcBef>
        <a:spcAft>
          <a:spcPct val="0"/>
        </a:spcAft>
        <a:buFont typeface="Wingdings" pitchFamily="2" charset="2"/>
        <a:buChar char="Ø"/>
        <a:defRPr>
          <a:solidFill>
            <a:schemeClr val="tx1"/>
          </a:solidFill>
          <a:latin typeface="+mn-lt"/>
          <a:cs typeface="+mn-cs"/>
        </a:defRPr>
      </a:lvl3pPr>
      <a:lvl4pPr marL="1600200" indent="-228600" algn="l" rtl="0" eaLnBrk="0" fontAlgn="base" hangingPunct="0">
        <a:spcBef>
          <a:spcPct val="20000"/>
        </a:spcBef>
        <a:spcAft>
          <a:spcPct val="0"/>
        </a:spcAft>
        <a:buChar char="-"/>
        <a:defRPr>
          <a:solidFill>
            <a:schemeClr val="tx1"/>
          </a:solidFill>
          <a:latin typeface="+mn-lt"/>
          <a:cs typeface="+mn-cs"/>
        </a:defRPr>
      </a:lvl4pPr>
      <a:lvl5pPr marL="2057400" indent="-228600" algn="l" rtl="0" eaLnBrk="0" fontAlgn="base" hangingPunct="0">
        <a:spcBef>
          <a:spcPct val="20000"/>
        </a:spcBef>
        <a:spcAft>
          <a:spcPct val="0"/>
        </a:spcAft>
        <a:buFont typeface="Times New Roman" pitchFamily="18" charset="0"/>
        <a:buChar char="-"/>
        <a:defRPr>
          <a:solidFill>
            <a:schemeClr val="tx1"/>
          </a:solidFill>
          <a:latin typeface="+mn-lt"/>
          <a:cs typeface="+mn-cs"/>
        </a:defRPr>
      </a:lvl5pPr>
      <a:lvl6pPr marL="2514600" indent="-228600" algn="l" rtl="0" fontAlgn="base">
        <a:spcBef>
          <a:spcPct val="20000"/>
        </a:spcBef>
        <a:spcAft>
          <a:spcPct val="0"/>
        </a:spcAft>
        <a:buFont typeface="Times New Roman" pitchFamily="18" charset="0"/>
        <a:buChar char="-"/>
        <a:defRPr>
          <a:solidFill>
            <a:schemeClr val="tx1"/>
          </a:solidFill>
          <a:latin typeface="+mn-lt"/>
          <a:cs typeface="+mn-cs"/>
        </a:defRPr>
      </a:lvl6pPr>
      <a:lvl7pPr marL="2971800" indent="-228600" algn="l" rtl="0" fontAlgn="base">
        <a:spcBef>
          <a:spcPct val="20000"/>
        </a:spcBef>
        <a:spcAft>
          <a:spcPct val="0"/>
        </a:spcAft>
        <a:buFont typeface="Times New Roman" pitchFamily="18" charset="0"/>
        <a:buChar char="-"/>
        <a:defRPr>
          <a:solidFill>
            <a:schemeClr val="tx1"/>
          </a:solidFill>
          <a:latin typeface="+mn-lt"/>
          <a:cs typeface="+mn-cs"/>
        </a:defRPr>
      </a:lvl7pPr>
      <a:lvl8pPr marL="3429000" indent="-228600" algn="l" rtl="0" fontAlgn="base">
        <a:spcBef>
          <a:spcPct val="20000"/>
        </a:spcBef>
        <a:spcAft>
          <a:spcPct val="0"/>
        </a:spcAft>
        <a:buFont typeface="Times New Roman" pitchFamily="18" charset="0"/>
        <a:buChar char="-"/>
        <a:defRPr>
          <a:solidFill>
            <a:schemeClr val="tx1"/>
          </a:solidFill>
          <a:latin typeface="+mn-lt"/>
          <a:cs typeface="+mn-cs"/>
        </a:defRPr>
      </a:lvl8pPr>
      <a:lvl9pPr marL="3886200" indent="-228600" algn="l" rtl="0" fontAlgn="base">
        <a:spcBef>
          <a:spcPct val="20000"/>
        </a:spcBef>
        <a:spcAft>
          <a:spcPct val="0"/>
        </a:spcAft>
        <a:buFont typeface="Times New Roman" pitchFamily="18" charset="0"/>
        <a:buChar char="-"/>
        <a:defRPr>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5"/>
          <p:cNvSpPr>
            <a:spLocks noChangeArrowheads="1"/>
          </p:cNvSpPr>
          <p:nvPr/>
        </p:nvSpPr>
        <p:spPr bwMode="auto">
          <a:xfrm>
            <a:off x="9525" y="9524"/>
            <a:ext cx="1295400" cy="1133475"/>
          </a:xfrm>
          <a:prstGeom prst="rect">
            <a:avLst/>
          </a:prstGeom>
          <a:solidFill>
            <a:schemeClr val="bg1"/>
          </a:solidFill>
          <a:ln w="25400">
            <a:solidFill>
              <a:schemeClr val="bg1"/>
            </a:solidFill>
            <a:miter lim="800000"/>
            <a:headEnd/>
            <a:tailEnd/>
          </a:ln>
        </p:spPr>
        <p:txBody>
          <a:bodyPr wrap="none" anchor="ctr"/>
          <a:lstStyle/>
          <a:p>
            <a:pPr>
              <a:spcBef>
                <a:spcPct val="50000"/>
              </a:spcBef>
              <a:buFontTx/>
              <a:buChar char="•"/>
            </a:pPr>
            <a:endParaRPr lang="en-US" dirty="0"/>
          </a:p>
        </p:txBody>
      </p:sp>
      <p:sp>
        <p:nvSpPr>
          <p:cNvPr id="13316" name="Rectangle 7"/>
          <p:cNvSpPr>
            <a:spLocks noChangeArrowheads="1"/>
          </p:cNvSpPr>
          <p:nvPr/>
        </p:nvSpPr>
        <p:spPr bwMode="auto">
          <a:xfrm>
            <a:off x="3962400" y="6553200"/>
            <a:ext cx="1371600" cy="304800"/>
          </a:xfrm>
          <a:prstGeom prst="rect">
            <a:avLst/>
          </a:prstGeom>
          <a:solidFill>
            <a:schemeClr val="bg1"/>
          </a:solidFill>
          <a:ln w="25400">
            <a:noFill/>
            <a:miter lim="800000"/>
            <a:headEnd/>
            <a:tailEnd/>
          </a:ln>
        </p:spPr>
        <p:txBody>
          <a:bodyPr wrap="none" anchor="ctr"/>
          <a:lstStyle/>
          <a:p>
            <a:pPr>
              <a:spcBef>
                <a:spcPct val="50000"/>
              </a:spcBef>
              <a:buFontTx/>
              <a:buChar char="•"/>
            </a:pPr>
            <a:endParaRPr lang="en-US" dirty="0"/>
          </a:p>
        </p:txBody>
      </p:sp>
      <p:sp>
        <p:nvSpPr>
          <p:cNvPr id="13317" name="Rectangle 8"/>
          <p:cNvSpPr>
            <a:spLocks noChangeArrowheads="1"/>
          </p:cNvSpPr>
          <p:nvPr/>
        </p:nvSpPr>
        <p:spPr bwMode="auto">
          <a:xfrm>
            <a:off x="76200" y="0"/>
            <a:ext cx="9144000" cy="1143000"/>
          </a:xfrm>
          <a:prstGeom prst="rect">
            <a:avLst/>
          </a:prstGeom>
          <a:noFill/>
          <a:ln w="9525">
            <a:noFill/>
            <a:miter lim="800000"/>
            <a:headEnd/>
            <a:tailEnd/>
          </a:ln>
        </p:spPr>
        <p:txBody>
          <a:bodyPr anchor="ctr"/>
          <a:lstStyle/>
          <a:p>
            <a:pPr algn="ctr"/>
            <a:endParaRPr lang="en-US" sz="3200" dirty="0">
              <a:solidFill>
                <a:srgbClr val="000066"/>
              </a:solidFill>
            </a:endParaRPr>
          </a:p>
        </p:txBody>
      </p:sp>
      <p:sp>
        <p:nvSpPr>
          <p:cNvPr id="13318" name="Text Box 9"/>
          <p:cNvSpPr txBox="1">
            <a:spLocks noChangeArrowheads="1"/>
          </p:cNvSpPr>
          <p:nvPr/>
        </p:nvSpPr>
        <p:spPr bwMode="auto">
          <a:xfrm>
            <a:off x="0" y="4953000"/>
            <a:ext cx="9144000" cy="707886"/>
          </a:xfrm>
          <a:prstGeom prst="rect">
            <a:avLst/>
          </a:prstGeom>
          <a:noFill/>
          <a:ln w="25400">
            <a:noFill/>
            <a:miter lim="800000"/>
            <a:headEnd/>
            <a:tailEnd/>
          </a:ln>
        </p:spPr>
        <p:txBody>
          <a:bodyPr wrap="square">
            <a:spAutoFit/>
          </a:bodyPr>
          <a:lstStyle/>
          <a:p>
            <a:pPr algn="ctr"/>
            <a:r>
              <a:rPr lang="en-US" sz="4000" dirty="0" smtClean="0">
                <a:solidFill>
                  <a:srgbClr val="000066"/>
                </a:solidFill>
                <a:latin typeface="Arial" charset="0"/>
              </a:rPr>
              <a:t>Functional Management Office (FMO</a:t>
            </a:r>
            <a:r>
              <a:rPr lang="en-US" sz="4000" dirty="0" smtClean="0">
                <a:solidFill>
                  <a:srgbClr val="000066"/>
                </a:solidFill>
                <a:latin typeface="Arial" charset="0"/>
              </a:rPr>
              <a:t>)</a:t>
            </a:r>
            <a:endParaRPr lang="en-US" sz="4000" dirty="0" smtClean="0">
              <a:solidFill>
                <a:srgbClr val="000066"/>
              </a:solidFill>
              <a:latin typeface="Arial" charset="0"/>
            </a:endParaRPr>
          </a:p>
        </p:txBody>
      </p:sp>
      <p:sp>
        <p:nvSpPr>
          <p:cNvPr id="9" name="Rectangle 3"/>
          <p:cNvSpPr>
            <a:spLocks noChangeArrowheads="1"/>
          </p:cNvSpPr>
          <p:nvPr/>
        </p:nvSpPr>
        <p:spPr bwMode="auto">
          <a:xfrm>
            <a:off x="3886200" y="6629400"/>
            <a:ext cx="1371600" cy="228600"/>
          </a:xfrm>
          <a:prstGeom prst="rect">
            <a:avLst/>
          </a:prstGeom>
          <a:solidFill>
            <a:schemeClr val="bg1"/>
          </a:solidFill>
          <a:ln w="25400">
            <a:noFill/>
            <a:miter lim="800000"/>
            <a:headEnd/>
            <a:tailEnd/>
          </a:ln>
        </p:spPr>
        <p:txBody>
          <a:bodyPr wrap="none" anchor="ctr"/>
          <a:lstStyle/>
          <a:p>
            <a:endParaRPr lang="en-US"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Slide Number Placeholder 3"/>
          <p:cNvSpPr>
            <a:spLocks noGrp="1"/>
          </p:cNvSpPr>
          <p:nvPr>
            <p:ph type="sldNum" sz="quarter" idx="11"/>
          </p:nvPr>
        </p:nvSpPr>
        <p:spPr>
          <a:noFill/>
        </p:spPr>
        <p:txBody>
          <a:bodyPr/>
          <a:lstStyle/>
          <a:p>
            <a:fld id="{FC1CA93D-0D39-420D-B1F0-BD5513ABDC6C}" type="slidenum">
              <a:rPr lang="en-US"/>
              <a:pPr/>
              <a:t>2</a:t>
            </a:fld>
            <a:endParaRPr lang="en-US" dirty="0"/>
          </a:p>
        </p:txBody>
      </p:sp>
      <p:sp>
        <p:nvSpPr>
          <p:cNvPr id="6149" name="Rectangle 3"/>
          <p:cNvSpPr>
            <a:spLocks noGrp="1" noChangeArrowheads="1"/>
          </p:cNvSpPr>
          <p:nvPr>
            <p:ph type="title"/>
          </p:nvPr>
        </p:nvSpPr>
        <p:spPr>
          <a:noFill/>
        </p:spPr>
        <p:txBody>
          <a:bodyPr lIns="92075" tIns="46038" rIns="92075" bIns="46038" anchor="b"/>
          <a:lstStyle/>
          <a:p>
            <a:pPr eaLnBrk="1" hangingPunct="1"/>
            <a:r>
              <a:rPr lang="en-US" sz="3600" i="1" dirty="0" smtClean="0"/>
              <a:t>Functional Management Office (FMO) Organization</a:t>
            </a:r>
          </a:p>
        </p:txBody>
      </p:sp>
      <p:grpSp>
        <p:nvGrpSpPr>
          <p:cNvPr id="14" name="Organization Chart 29"/>
          <p:cNvGrpSpPr>
            <a:grpSpLocks noChangeAspect="1"/>
          </p:cNvGrpSpPr>
          <p:nvPr/>
        </p:nvGrpSpPr>
        <p:grpSpPr bwMode="auto">
          <a:xfrm>
            <a:off x="152400" y="1447800"/>
            <a:ext cx="8720138" cy="5030788"/>
            <a:chOff x="96" y="912"/>
            <a:chExt cx="5494" cy="3118"/>
          </a:xfrm>
        </p:grpSpPr>
        <p:cxnSp>
          <p:nvCxnSpPr>
            <p:cNvPr id="15" name="_s3478559"/>
            <p:cNvCxnSpPr>
              <a:cxnSpLocks noChangeShapeType="1"/>
              <a:stCxn id="31" idx="3"/>
              <a:endCxn id="24" idx="2"/>
            </p:cNvCxnSpPr>
            <p:nvPr/>
          </p:nvCxnSpPr>
          <p:spPr bwMode="auto">
            <a:xfrm flipV="1">
              <a:off x="2639" y="2893"/>
              <a:ext cx="205" cy="372"/>
            </a:xfrm>
            <a:prstGeom prst="bentConnector2">
              <a:avLst/>
            </a:prstGeom>
            <a:noFill/>
            <a:ln w="28575">
              <a:solidFill>
                <a:schemeClr val="tx1"/>
              </a:solidFill>
              <a:miter lim="800000"/>
              <a:headEnd/>
              <a:tailEnd/>
            </a:ln>
          </p:spPr>
        </p:cxnSp>
        <p:cxnSp>
          <p:nvCxnSpPr>
            <p:cNvPr id="16" name="_s3478560"/>
            <p:cNvCxnSpPr>
              <a:cxnSpLocks noChangeShapeType="1"/>
              <a:stCxn id="30" idx="0"/>
              <a:endCxn id="29" idx="2"/>
            </p:cNvCxnSpPr>
            <p:nvPr/>
          </p:nvCxnSpPr>
          <p:spPr bwMode="auto">
            <a:xfrm flipH="1" flipV="1">
              <a:off x="1968" y="1678"/>
              <a:ext cx="0" cy="179"/>
            </a:xfrm>
            <a:prstGeom prst="straightConnector1">
              <a:avLst/>
            </a:prstGeom>
            <a:noFill/>
            <a:ln w="28575">
              <a:solidFill>
                <a:schemeClr val="tx1"/>
              </a:solidFill>
              <a:round/>
              <a:headEnd/>
              <a:tailEnd/>
            </a:ln>
          </p:spPr>
        </p:cxnSp>
        <p:cxnSp>
          <p:nvCxnSpPr>
            <p:cNvPr id="17" name="_s3478561"/>
            <p:cNvCxnSpPr>
              <a:cxnSpLocks noChangeShapeType="1"/>
              <a:stCxn id="29" idx="3"/>
              <a:endCxn id="23" idx="2"/>
            </p:cNvCxnSpPr>
            <p:nvPr/>
          </p:nvCxnSpPr>
          <p:spPr bwMode="auto">
            <a:xfrm flipV="1">
              <a:off x="2591" y="1260"/>
              <a:ext cx="246" cy="248"/>
            </a:xfrm>
            <a:prstGeom prst="bentConnector2">
              <a:avLst/>
            </a:prstGeom>
            <a:noFill/>
            <a:ln w="28575">
              <a:solidFill>
                <a:schemeClr val="tx1"/>
              </a:solidFill>
              <a:miter lim="800000"/>
              <a:headEnd/>
              <a:tailEnd/>
            </a:ln>
          </p:spPr>
        </p:cxnSp>
        <p:cxnSp>
          <p:nvCxnSpPr>
            <p:cNvPr id="18" name="_s3478562"/>
            <p:cNvCxnSpPr>
              <a:cxnSpLocks noChangeShapeType="1"/>
              <a:stCxn id="28" idx="0"/>
              <a:endCxn id="24" idx="2"/>
            </p:cNvCxnSpPr>
            <p:nvPr/>
          </p:nvCxnSpPr>
          <p:spPr bwMode="auto">
            <a:xfrm rot="16200000" flipV="1">
              <a:off x="3539" y="2195"/>
              <a:ext cx="743" cy="2139"/>
            </a:xfrm>
            <a:prstGeom prst="bentConnector3">
              <a:avLst>
                <a:gd name="adj1" fmla="val 50000"/>
              </a:avLst>
            </a:prstGeom>
            <a:noFill/>
            <a:ln w="28575">
              <a:solidFill>
                <a:schemeClr val="tx1"/>
              </a:solidFill>
              <a:miter lim="800000"/>
              <a:headEnd/>
              <a:tailEnd/>
            </a:ln>
          </p:spPr>
        </p:cxnSp>
        <p:cxnSp>
          <p:nvCxnSpPr>
            <p:cNvPr id="19" name="_s3478563"/>
            <p:cNvCxnSpPr>
              <a:cxnSpLocks noChangeShapeType="1"/>
              <a:stCxn id="27" idx="0"/>
              <a:endCxn id="24" idx="2"/>
            </p:cNvCxnSpPr>
            <p:nvPr/>
          </p:nvCxnSpPr>
          <p:spPr bwMode="auto">
            <a:xfrm rot="16200000" flipV="1">
              <a:off x="2827" y="2907"/>
              <a:ext cx="743" cy="715"/>
            </a:xfrm>
            <a:prstGeom prst="bentConnector3">
              <a:avLst>
                <a:gd name="adj1" fmla="val 50000"/>
              </a:avLst>
            </a:prstGeom>
            <a:noFill/>
            <a:ln w="28575">
              <a:solidFill>
                <a:schemeClr val="tx1"/>
              </a:solidFill>
              <a:miter lim="800000"/>
              <a:headEnd/>
              <a:tailEnd/>
            </a:ln>
          </p:spPr>
        </p:cxnSp>
        <p:cxnSp>
          <p:nvCxnSpPr>
            <p:cNvPr id="20" name="_s3478564"/>
            <p:cNvCxnSpPr>
              <a:cxnSpLocks noChangeShapeType="1"/>
              <a:stCxn id="26" idx="0"/>
              <a:endCxn id="24" idx="2"/>
            </p:cNvCxnSpPr>
            <p:nvPr/>
          </p:nvCxnSpPr>
          <p:spPr bwMode="auto">
            <a:xfrm rot="5400000" flipH="1" flipV="1">
              <a:off x="2114" y="2909"/>
              <a:ext cx="743" cy="710"/>
            </a:xfrm>
            <a:prstGeom prst="bentConnector3">
              <a:avLst>
                <a:gd name="adj1" fmla="val 50000"/>
              </a:avLst>
            </a:prstGeom>
            <a:noFill/>
            <a:ln w="28575">
              <a:solidFill>
                <a:schemeClr val="tx1"/>
              </a:solidFill>
              <a:miter lim="800000"/>
              <a:headEnd/>
              <a:tailEnd/>
            </a:ln>
          </p:spPr>
        </p:cxnSp>
        <p:cxnSp>
          <p:nvCxnSpPr>
            <p:cNvPr id="21" name="_s3478565"/>
            <p:cNvCxnSpPr>
              <a:cxnSpLocks noChangeShapeType="1"/>
              <a:stCxn id="25" idx="0"/>
              <a:endCxn id="24" idx="2"/>
            </p:cNvCxnSpPr>
            <p:nvPr/>
          </p:nvCxnSpPr>
          <p:spPr bwMode="auto">
            <a:xfrm rot="5400000" flipH="1" flipV="1">
              <a:off x="1402" y="2197"/>
              <a:ext cx="743" cy="2135"/>
            </a:xfrm>
            <a:prstGeom prst="bentConnector3">
              <a:avLst>
                <a:gd name="adj1" fmla="val 50000"/>
              </a:avLst>
            </a:prstGeom>
            <a:noFill/>
            <a:ln w="28575">
              <a:solidFill>
                <a:schemeClr val="tx1"/>
              </a:solidFill>
              <a:miter lim="800000"/>
              <a:headEnd/>
              <a:tailEnd/>
            </a:ln>
          </p:spPr>
        </p:cxnSp>
        <p:cxnSp>
          <p:nvCxnSpPr>
            <p:cNvPr id="22" name="_s3478566"/>
            <p:cNvCxnSpPr>
              <a:cxnSpLocks noChangeShapeType="1"/>
              <a:stCxn id="24" idx="0"/>
              <a:endCxn id="23" idx="2"/>
            </p:cNvCxnSpPr>
            <p:nvPr/>
          </p:nvCxnSpPr>
          <p:spPr bwMode="auto">
            <a:xfrm rot="-5400000">
              <a:off x="2201" y="1903"/>
              <a:ext cx="1287" cy="1"/>
            </a:xfrm>
            <a:prstGeom prst="straightConnector1">
              <a:avLst/>
            </a:prstGeom>
            <a:noFill/>
            <a:ln w="28575">
              <a:solidFill>
                <a:schemeClr val="tx1"/>
              </a:solidFill>
              <a:round/>
              <a:headEnd/>
              <a:tailEnd/>
            </a:ln>
          </p:spPr>
        </p:cxnSp>
        <p:sp>
          <p:nvSpPr>
            <p:cNvPr id="23" name="_s3478567"/>
            <p:cNvSpPr>
              <a:spLocks noChangeArrowheads="1"/>
            </p:cNvSpPr>
            <p:nvPr/>
          </p:nvSpPr>
          <p:spPr bwMode="auto">
            <a:xfrm>
              <a:off x="2241" y="912"/>
              <a:ext cx="1192" cy="348"/>
            </a:xfrm>
            <a:prstGeom prst="roundRect">
              <a:avLst>
                <a:gd name="adj" fmla="val 16667"/>
              </a:avLst>
            </a:prstGeom>
            <a:solidFill>
              <a:srgbClr val="FFFF99"/>
            </a:solidFill>
            <a:ln w="9525">
              <a:solidFill>
                <a:schemeClr val="tx1"/>
              </a:solidFill>
              <a:round/>
              <a:headEnd/>
              <a:tailEnd/>
            </a:ln>
            <a:effectLst>
              <a:outerShdw dist="107763" dir="2700000" algn="ctr" rotWithShape="0">
                <a:srgbClr val="FF0000">
                  <a:alpha val="50000"/>
                </a:srgbClr>
              </a:outerShdw>
            </a:effectLst>
          </p:spPr>
          <p:txBody>
            <a:bodyPr wrap="none" lIns="0" tIns="0" rIns="0" bIns="0" anchor="ctr"/>
            <a:lstStyle/>
            <a:p>
              <a:pPr algn="ctr">
                <a:defRPr/>
              </a:pPr>
              <a:r>
                <a:rPr lang="en-US" sz="1400" dirty="0"/>
                <a:t>Commanding Officer</a:t>
              </a:r>
            </a:p>
            <a:p>
              <a:pPr algn="ctr">
                <a:defRPr/>
              </a:pPr>
              <a:endParaRPr lang="en-US" sz="1400" dirty="0"/>
            </a:p>
          </p:txBody>
        </p:sp>
        <p:sp>
          <p:nvSpPr>
            <p:cNvPr id="24" name="_s3478568"/>
            <p:cNvSpPr>
              <a:spLocks noChangeArrowheads="1"/>
            </p:cNvSpPr>
            <p:nvPr/>
          </p:nvSpPr>
          <p:spPr bwMode="auto">
            <a:xfrm>
              <a:off x="2241" y="2547"/>
              <a:ext cx="1192" cy="338"/>
            </a:xfrm>
            <a:prstGeom prst="roundRect">
              <a:avLst>
                <a:gd name="adj" fmla="val 16667"/>
              </a:avLst>
            </a:prstGeom>
            <a:solidFill>
              <a:srgbClr val="FFFF99"/>
            </a:solidFill>
            <a:ln w="9525">
              <a:solidFill>
                <a:schemeClr val="tx1"/>
              </a:solidFill>
              <a:round/>
              <a:headEnd/>
              <a:tailEnd/>
            </a:ln>
            <a:effectLst>
              <a:outerShdw dist="107763" dir="2700000" algn="ctr" rotWithShape="0">
                <a:srgbClr val="FF0000">
                  <a:alpha val="50000"/>
                </a:srgbClr>
              </a:outerShdw>
            </a:effectLst>
          </p:spPr>
          <p:txBody>
            <a:bodyPr wrap="none" lIns="0" tIns="0" rIns="0" bIns="0" anchor="ctr"/>
            <a:lstStyle/>
            <a:p>
              <a:pPr algn="ctr">
                <a:defRPr/>
              </a:pPr>
              <a:r>
                <a:rPr lang="en-US" sz="1400" dirty="0"/>
                <a:t>Executive Officer</a:t>
              </a:r>
            </a:p>
            <a:p>
              <a:pPr algn="ctr">
                <a:defRPr/>
              </a:pPr>
              <a:endParaRPr lang="en-US" sz="1400" dirty="0"/>
            </a:p>
          </p:txBody>
        </p:sp>
        <p:sp>
          <p:nvSpPr>
            <p:cNvPr id="25" name="_s3478569"/>
            <p:cNvSpPr>
              <a:spLocks noChangeArrowheads="1"/>
            </p:cNvSpPr>
            <p:nvPr/>
          </p:nvSpPr>
          <p:spPr bwMode="auto">
            <a:xfrm>
              <a:off x="96" y="3636"/>
              <a:ext cx="1220" cy="394"/>
            </a:xfrm>
            <a:prstGeom prst="roundRect">
              <a:avLst>
                <a:gd name="adj" fmla="val 16667"/>
              </a:avLst>
            </a:prstGeom>
            <a:solidFill>
              <a:srgbClr val="FFFF99"/>
            </a:solidFill>
            <a:ln w="9525">
              <a:solidFill>
                <a:schemeClr val="tx1"/>
              </a:solidFill>
              <a:round/>
              <a:headEnd/>
              <a:tailEnd/>
            </a:ln>
            <a:effectLst>
              <a:outerShdw dist="107763" dir="2700000" algn="ctr" rotWithShape="0">
                <a:srgbClr val="FF0000">
                  <a:alpha val="50000"/>
                </a:srgbClr>
              </a:outerShdw>
            </a:effectLst>
          </p:spPr>
          <p:txBody>
            <a:bodyPr wrap="none" lIns="0" tIns="0" rIns="0" bIns="0" anchor="ctr"/>
            <a:lstStyle/>
            <a:p>
              <a:pPr algn="ctr">
                <a:defRPr/>
              </a:pPr>
              <a:r>
                <a:rPr lang="en-US" sz="1400" u="sng" dirty="0"/>
                <a:t>Code 10 </a:t>
              </a:r>
            </a:p>
            <a:p>
              <a:pPr algn="ctr">
                <a:defRPr/>
              </a:pPr>
              <a:r>
                <a:rPr lang="en-US" sz="1400" dirty="0"/>
                <a:t>Classification Programs</a:t>
              </a:r>
            </a:p>
            <a:p>
              <a:pPr algn="ctr">
                <a:defRPr/>
              </a:pPr>
              <a:endParaRPr lang="en-US" sz="1400" dirty="0"/>
            </a:p>
          </p:txBody>
        </p:sp>
        <p:sp>
          <p:nvSpPr>
            <p:cNvPr id="26" name="_s3478570"/>
            <p:cNvSpPr>
              <a:spLocks noChangeArrowheads="1"/>
            </p:cNvSpPr>
            <p:nvPr/>
          </p:nvSpPr>
          <p:spPr bwMode="auto">
            <a:xfrm>
              <a:off x="1520" y="3636"/>
              <a:ext cx="1221" cy="394"/>
            </a:xfrm>
            <a:prstGeom prst="roundRect">
              <a:avLst>
                <a:gd name="adj" fmla="val 16667"/>
              </a:avLst>
            </a:prstGeom>
            <a:solidFill>
              <a:srgbClr val="FFFF99"/>
            </a:solidFill>
            <a:ln w="9525">
              <a:solidFill>
                <a:schemeClr val="tx1"/>
              </a:solidFill>
              <a:round/>
              <a:headEnd/>
              <a:tailEnd/>
            </a:ln>
            <a:effectLst>
              <a:outerShdw dist="107763" dir="2700000" algn="ctr" rotWithShape="0">
                <a:srgbClr val="FF0000">
                  <a:alpha val="50000"/>
                </a:srgbClr>
              </a:outerShdw>
            </a:effectLst>
          </p:spPr>
          <p:txBody>
            <a:bodyPr wrap="none" lIns="0" tIns="0" rIns="0" bIns="0" anchor="ctr"/>
            <a:lstStyle/>
            <a:p>
              <a:pPr algn="ctr">
                <a:defRPr/>
              </a:pPr>
              <a:r>
                <a:rPr lang="en-US" sz="1400" u="sng" dirty="0"/>
                <a:t>Code 20</a:t>
              </a:r>
            </a:p>
            <a:p>
              <a:pPr algn="ctr">
                <a:defRPr/>
              </a:pPr>
              <a:r>
                <a:rPr lang="en-US" sz="1400" dirty="0"/>
                <a:t>Manpower Programs</a:t>
              </a:r>
            </a:p>
            <a:p>
              <a:pPr algn="ctr">
                <a:defRPr/>
              </a:pPr>
              <a:endParaRPr lang="en-US" sz="1400" dirty="0"/>
            </a:p>
          </p:txBody>
        </p:sp>
        <p:sp>
          <p:nvSpPr>
            <p:cNvPr id="27" name="_s3478571"/>
            <p:cNvSpPr>
              <a:spLocks noChangeArrowheads="1"/>
            </p:cNvSpPr>
            <p:nvPr/>
          </p:nvSpPr>
          <p:spPr bwMode="auto">
            <a:xfrm>
              <a:off x="2945" y="3636"/>
              <a:ext cx="1221" cy="393"/>
            </a:xfrm>
            <a:prstGeom prst="roundRect">
              <a:avLst>
                <a:gd name="adj" fmla="val 16667"/>
              </a:avLst>
            </a:prstGeom>
            <a:solidFill>
              <a:srgbClr val="FFFF99"/>
            </a:solidFill>
            <a:ln w="9525">
              <a:solidFill>
                <a:schemeClr val="tx1"/>
              </a:solidFill>
              <a:round/>
              <a:headEnd/>
              <a:tailEnd/>
            </a:ln>
            <a:effectLst>
              <a:outerShdw dist="107763" dir="2700000" algn="ctr" rotWithShape="0">
                <a:srgbClr val="FF0000">
                  <a:alpha val="50000"/>
                </a:srgbClr>
              </a:outerShdw>
            </a:effectLst>
          </p:spPr>
          <p:txBody>
            <a:bodyPr wrap="none" lIns="0" tIns="0" rIns="0" bIns="0" anchor="ctr"/>
            <a:lstStyle/>
            <a:p>
              <a:pPr algn="ctr">
                <a:defRPr/>
              </a:pPr>
              <a:r>
                <a:rPr lang="en-US" sz="1400" u="sng" dirty="0"/>
                <a:t>Code 30</a:t>
              </a:r>
            </a:p>
            <a:p>
              <a:pPr algn="ctr">
                <a:defRPr/>
              </a:pPr>
              <a:r>
                <a:rPr lang="en-US" sz="1400" dirty="0"/>
                <a:t>Aviation Programs</a:t>
              </a:r>
            </a:p>
            <a:p>
              <a:pPr algn="ctr">
                <a:defRPr/>
              </a:pPr>
              <a:endParaRPr lang="en-US" sz="1400" dirty="0"/>
            </a:p>
          </p:txBody>
        </p:sp>
        <p:sp>
          <p:nvSpPr>
            <p:cNvPr id="28" name="_s3478572"/>
            <p:cNvSpPr>
              <a:spLocks noChangeArrowheads="1"/>
            </p:cNvSpPr>
            <p:nvPr/>
          </p:nvSpPr>
          <p:spPr bwMode="auto">
            <a:xfrm>
              <a:off x="4370" y="3636"/>
              <a:ext cx="1220" cy="393"/>
            </a:xfrm>
            <a:prstGeom prst="roundRect">
              <a:avLst>
                <a:gd name="adj" fmla="val 16667"/>
              </a:avLst>
            </a:prstGeom>
            <a:solidFill>
              <a:srgbClr val="FFFF99"/>
            </a:solidFill>
            <a:ln w="9525">
              <a:solidFill>
                <a:schemeClr val="tx1"/>
              </a:solidFill>
              <a:round/>
              <a:headEnd/>
              <a:tailEnd/>
            </a:ln>
            <a:effectLst>
              <a:outerShdw dist="107763" dir="2700000" algn="ctr" rotWithShape="0">
                <a:srgbClr val="FF0000">
                  <a:alpha val="50000"/>
                </a:srgbClr>
              </a:outerShdw>
            </a:effectLst>
          </p:spPr>
          <p:txBody>
            <a:bodyPr wrap="none" lIns="0" tIns="0" rIns="0" bIns="0" anchor="ctr"/>
            <a:lstStyle/>
            <a:p>
              <a:pPr algn="ctr">
                <a:defRPr/>
              </a:pPr>
              <a:r>
                <a:rPr lang="en-US" sz="1400" u="sng" dirty="0"/>
                <a:t>Code 40</a:t>
              </a:r>
            </a:p>
            <a:p>
              <a:pPr algn="ctr">
                <a:defRPr/>
              </a:pPr>
              <a:r>
                <a:rPr lang="en-US" sz="1400" dirty="0"/>
                <a:t>Afloat Programs</a:t>
              </a:r>
            </a:p>
            <a:p>
              <a:pPr algn="ctr">
                <a:defRPr/>
              </a:pPr>
              <a:endParaRPr lang="en-US" sz="1400" dirty="0"/>
            </a:p>
          </p:txBody>
        </p:sp>
        <p:sp>
          <p:nvSpPr>
            <p:cNvPr id="29" name="_s3478573"/>
            <p:cNvSpPr>
              <a:spLocks noChangeArrowheads="1"/>
            </p:cNvSpPr>
            <p:nvPr/>
          </p:nvSpPr>
          <p:spPr bwMode="auto">
            <a:xfrm>
              <a:off x="1344" y="1337"/>
              <a:ext cx="1247" cy="341"/>
            </a:xfrm>
            <a:prstGeom prst="roundRect">
              <a:avLst>
                <a:gd name="adj" fmla="val 16667"/>
              </a:avLst>
            </a:prstGeom>
            <a:solidFill>
              <a:srgbClr val="FFFF99"/>
            </a:solidFill>
            <a:ln w="9525">
              <a:solidFill>
                <a:schemeClr val="tx1"/>
              </a:solidFill>
              <a:round/>
              <a:headEnd/>
              <a:tailEnd/>
            </a:ln>
            <a:effectLst>
              <a:outerShdw dist="107763" dir="2700000" algn="ctr" rotWithShape="0">
                <a:srgbClr val="FF0000">
                  <a:alpha val="50000"/>
                </a:srgbClr>
              </a:outerShdw>
            </a:effectLst>
          </p:spPr>
          <p:txBody>
            <a:bodyPr wrap="none" lIns="0" tIns="0" rIns="0" bIns="0" anchor="ctr"/>
            <a:lstStyle/>
            <a:p>
              <a:pPr algn="ctr">
                <a:defRPr/>
              </a:pPr>
              <a:r>
                <a:rPr lang="en-US" sz="1400" dirty="0"/>
                <a:t>Technical Director</a:t>
              </a:r>
            </a:p>
            <a:p>
              <a:pPr algn="ctr">
                <a:defRPr/>
              </a:pPr>
              <a:endParaRPr lang="en-US" sz="1400" dirty="0"/>
            </a:p>
          </p:txBody>
        </p:sp>
        <p:sp>
          <p:nvSpPr>
            <p:cNvPr id="30" name="_s3478574"/>
            <p:cNvSpPr>
              <a:spLocks noChangeArrowheads="1"/>
            </p:cNvSpPr>
            <p:nvPr/>
          </p:nvSpPr>
          <p:spPr bwMode="auto">
            <a:xfrm>
              <a:off x="1200" y="1857"/>
              <a:ext cx="1536" cy="340"/>
            </a:xfrm>
            <a:prstGeom prst="roundRect">
              <a:avLst>
                <a:gd name="adj" fmla="val 16667"/>
              </a:avLst>
            </a:prstGeom>
            <a:solidFill>
              <a:srgbClr val="CCFF99"/>
            </a:solidFill>
            <a:ln w="9525">
              <a:solidFill>
                <a:schemeClr val="tx1"/>
              </a:solidFill>
              <a:round/>
              <a:headEnd/>
              <a:tailEnd/>
            </a:ln>
            <a:effectLst>
              <a:outerShdw dist="107763" dir="2700000" algn="ctr" rotWithShape="0">
                <a:srgbClr val="FF0000">
                  <a:alpha val="50000"/>
                </a:srgbClr>
              </a:outerShdw>
            </a:effectLst>
          </p:spPr>
          <p:txBody>
            <a:bodyPr wrap="none" lIns="0" tIns="0" rIns="0" bIns="0" anchor="ctr"/>
            <a:lstStyle/>
            <a:p>
              <a:pPr algn="ctr">
                <a:lnSpc>
                  <a:spcPct val="80000"/>
                </a:lnSpc>
                <a:defRPr/>
              </a:pPr>
              <a:r>
                <a:rPr lang="en-US" sz="1400" u="sng" dirty="0"/>
                <a:t>Code FMO</a:t>
              </a:r>
            </a:p>
            <a:p>
              <a:pPr algn="ctr">
                <a:lnSpc>
                  <a:spcPct val="80000"/>
                </a:lnSpc>
                <a:defRPr/>
              </a:pPr>
              <a:r>
                <a:rPr lang="en-US" sz="1400" dirty="0"/>
                <a:t>Functional Management Office</a:t>
              </a:r>
            </a:p>
            <a:p>
              <a:pPr algn="ctr">
                <a:lnSpc>
                  <a:spcPct val="80000"/>
                </a:lnSpc>
                <a:defRPr/>
              </a:pPr>
              <a:endParaRPr lang="en-US" sz="1400" dirty="0"/>
            </a:p>
          </p:txBody>
        </p:sp>
        <p:sp>
          <p:nvSpPr>
            <p:cNvPr id="31" name="_s3478575"/>
            <p:cNvSpPr>
              <a:spLocks noChangeArrowheads="1"/>
            </p:cNvSpPr>
            <p:nvPr/>
          </p:nvSpPr>
          <p:spPr bwMode="auto">
            <a:xfrm>
              <a:off x="1407" y="3091"/>
              <a:ext cx="1232" cy="339"/>
            </a:xfrm>
            <a:prstGeom prst="roundRect">
              <a:avLst>
                <a:gd name="adj" fmla="val 16667"/>
              </a:avLst>
            </a:prstGeom>
            <a:solidFill>
              <a:srgbClr val="CCECFF"/>
            </a:solidFill>
            <a:ln w="9525">
              <a:solidFill>
                <a:schemeClr val="tx1"/>
              </a:solidFill>
              <a:round/>
              <a:headEnd/>
              <a:tailEnd/>
            </a:ln>
            <a:effectLst>
              <a:outerShdw dist="107763" dir="2700000" algn="ctr" rotWithShape="0">
                <a:srgbClr val="FF0000">
                  <a:alpha val="50000"/>
                </a:srgbClr>
              </a:outerShdw>
            </a:effectLst>
          </p:spPr>
          <p:txBody>
            <a:bodyPr wrap="none" lIns="0" tIns="0" rIns="0" bIns="0" anchor="ctr"/>
            <a:lstStyle/>
            <a:p>
              <a:pPr algn="ctr">
                <a:lnSpc>
                  <a:spcPct val="80000"/>
                </a:lnSpc>
                <a:defRPr/>
              </a:pPr>
              <a:r>
                <a:rPr lang="en-US" sz="1400" dirty="0"/>
                <a:t>Business Operations</a:t>
              </a:r>
            </a:p>
            <a:p>
              <a:pPr algn="ctr">
                <a:lnSpc>
                  <a:spcPct val="80000"/>
                </a:lnSpc>
                <a:defRPr/>
              </a:pPr>
              <a:endParaRPr lang="en-US" sz="1400" dirty="0"/>
            </a:p>
          </p:txBody>
        </p:sp>
        <p:grpSp>
          <p:nvGrpSpPr>
            <p:cNvPr id="32" name="Group 48"/>
            <p:cNvGrpSpPr>
              <a:grpSpLocks/>
            </p:cNvGrpSpPr>
            <p:nvPr/>
          </p:nvGrpSpPr>
          <p:grpSpPr bwMode="auto">
            <a:xfrm>
              <a:off x="3841" y="1104"/>
              <a:ext cx="1536" cy="1272"/>
              <a:chOff x="3839" y="1104"/>
              <a:chExt cx="1391" cy="1270"/>
            </a:xfrm>
          </p:grpSpPr>
          <p:sp>
            <p:nvSpPr>
              <p:cNvPr id="35" name="Freeform 49"/>
              <p:cNvSpPr>
                <a:spLocks/>
              </p:cNvSpPr>
              <p:nvPr/>
            </p:nvSpPr>
            <p:spPr bwMode="auto">
              <a:xfrm>
                <a:off x="3839" y="1104"/>
                <a:ext cx="1391" cy="1270"/>
              </a:xfrm>
              <a:custGeom>
                <a:avLst/>
                <a:gdLst/>
                <a:ahLst/>
                <a:cxnLst>
                  <a:cxn ang="0">
                    <a:pos x="225" y="271"/>
                  </a:cxn>
                  <a:cxn ang="0">
                    <a:pos x="269" y="207"/>
                  </a:cxn>
                  <a:cxn ang="0">
                    <a:pos x="330" y="170"/>
                  </a:cxn>
                  <a:cxn ang="0">
                    <a:pos x="416" y="151"/>
                  </a:cxn>
                  <a:cxn ang="0">
                    <a:pos x="513" y="172"/>
                  </a:cxn>
                  <a:cxn ang="0">
                    <a:pos x="568" y="130"/>
                  </a:cxn>
                  <a:cxn ang="0">
                    <a:pos x="630" y="47"/>
                  </a:cxn>
                  <a:cxn ang="0">
                    <a:pos x="734" y="2"/>
                  </a:cxn>
                  <a:cxn ang="0">
                    <a:pos x="840" y="11"/>
                  </a:cxn>
                  <a:cxn ang="0">
                    <a:pos x="939" y="74"/>
                  </a:cxn>
                  <a:cxn ang="0">
                    <a:pos x="989" y="152"/>
                  </a:cxn>
                  <a:cxn ang="0">
                    <a:pos x="1033" y="186"/>
                  </a:cxn>
                  <a:cxn ang="0">
                    <a:pos x="1118" y="207"/>
                  </a:cxn>
                  <a:cxn ang="0">
                    <a:pos x="1175" y="285"/>
                  </a:cxn>
                  <a:cxn ang="0">
                    <a:pos x="1183" y="373"/>
                  </a:cxn>
                  <a:cxn ang="0">
                    <a:pos x="1234" y="378"/>
                  </a:cxn>
                  <a:cxn ang="0">
                    <a:pos x="1284" y="415"/>
                  </a:cxn>
                  <a:cxn ang="0">
                    <a:pos x="1312" y="455"/>
                  </a:cxn>
                  <a:cxn ang="0">
                    <a:pos x="1335" y="518"/>
                  </a:cxn>
                  <a:cxn ang="0">
                    <a:pos x="1332" y="573"/>
                  </a:cxn>
                  <a:cxn ang="0">
                    <a:pos x="1335" y="644"/>
                  </a:cxn>
                  <a:cxn ang="0">
                    <a:pos x="1343" y="713"/>
                  </a:cxn>
                  <a:cxn ang="0">
                    <a:pos x="1331" y="783"/>
                  </a:cxn>
                  <a:cxn ang="0">
                    <a:pos x="1336" y="858"/>
                  </a:cxn>
                  <a:cxn ang="0">
                    <a:pos x="1344" y="926"/>
                  </a:cxn>
                  <a:cxn ang="0">
                    <a:pos x="1328" y="1011"/>
                  </a:cxn>
                  <a:cxn ang="0">
                    <a:pos x="1288" y="1072"/>
                  </a:cxn>
                  <a:cxn ang="0">
                    <a:pos x="1206" y="1112"/>
                  </a:cxn>
                  <a:cxn ang="0">
                    <a:pos x="1142" y="1088"/>
                  </a:cxn>
                  <a:cxn ang="0">
                    <a:pos x="1106" y="1144"/>
                  </a:cxn>
                  <a:cxn ang="0">
                    <a:pos x="1060" y="1180"/>
                  </a:cxn>
                  <a:cxn ang="0">
                    <a:pos x="993" y="1205"/>
                  </a:cxn>
                  <a:cxn ang="0">
                    <a:pos x="916" y="1189"/>
                  </a:cxn>
                  <a:cxn ang="0">
                    <a:pos x="863" y="1207"/>
                  </a:cxn>
                  <a:cxn ang="0">
                    <a:pos x="820" y="1252"/>
                  </a:cxn>
                  <a:cxn ang="0">
                    <a:pos x="760" y="1277"/>
                  </a:cxn>
                  <a:cxn ang="0">
                    <a:pos x="703" y="1270"/>
                  </a:cxn>
                  <a:cxn ang="0">
                    <a:pos x="649" y="1226"/>
                  </a:cxn>
                  <a:cxn ang="0">
                    <a:pos x="610" y="1270"/>
                  </a:cxn>
                  <a:cxn ang="0">
                    <a:pos x="552" y="1296"/>
                  </a:cxn>
                  <a:cxn ang="0">
                    <a:pos x="479" y="1280"/>
                  </a:cxn>
                  <a:cxn ang="0">
                    <a:pos x="424" y="1224"/>
                  </a:cxn>
                  <a:cxn ang="0">
                    <a:pos x="380" y="1201"/>
                  </a:cxn>
                  <a:cxn ang="0">
                    <a:pos x="310" y="1207"/>
                  </a:cxn>
                  <a:cxn ang="0">
                    <a:pos x="251" y="1168"/>
                  </a:cxn>
                  <a:cxn ang="0">
                    <a:pos x="213" y="1109"/>
                  </a:cxn>
                  <a:cxn ang="0">
                    <a:pos x="190" y="1081"/>
                  </a:cxn>
                  <a:cxn ang="0">
                    <a:pos x="125" y="1072"/>
                  </a:cxn>
                  <a:cxn ang="0">
                    <a:pos x="66" y="1014"/>
                  </a:cxn>
                  <a:cxn ang="0">
                    <a:pos x="35" y="926"/>
                  </a:cxn>
                  <a:cxn ang="0">
                    <a:pos x="32" y="823"/>
                  </a:cxn>
                  <a:cxn ang="0">
                    <a:pos x="19" y="727"/>
                  </a:cxn>
                  <a:cxn ang="0">
                    <a:pos x="0" y="632"/>
                  </a:cxn>
                  <a:cxn ang="0">
                    <a:pos x="8" y="527"/>
                  </a:cxn>
                  <a:cxn ang="0">
                    <a:pos x="51" y="443"/>
                  </a:cxn>
                  <a:cxn ang="0">
                    <a:pos x="112" y="378"/>
                  </a:cxn>
                  <a:cxn ang="0">
                    <a:pos x="194" y="345"/>
                  </a:cxn>
                  <a:cxn ang="0">
                    <a:pos x="214" y="306"/>
                  </a:cxn>
                </a:cxnLst>
                <a:rect l="0" t="0" r="r" b="b"/>
                <a:pathLst>
                  <a:path w="1345" h="1297">
                    <a:moveTo>
                      <a:pt x="214" y="306"/>
                    </a:moveTo>
                    <a:lnTo>
                      <a:pt x="225" y="271"/>
                    </a:lnTo>
                    <a:lnTo>
                      <a:pt x="242" y="235"/>
                    </a:lnTo>
                    <a:lnTo>
                      <a:pt x="269" y="207"/>
                    </a:lnTo>
                    <a:lnTo>
                      <a:pt x="302" y="182"/>
                    </a:lnTo>
                    <a:lnTo>
                      <a:pt x="330" y="170"/>
                    </a:lnTo>
                    <a:lnTo>
                      <a:pt x="364" y="156"/>
                    </a:lnTo>
                    <a:lnTo>
                      <a:pt x="416" y="151"/>
                    </a:lnTo>
                    <a:lnTo>
                      <a:pt x="467" y="156"/>
                    </a:lnTo>
                    <a:lnTo>
                      <a:pt x="513" y="172"/>
                    </a:lnTo>
                    <a:lnTo>
                      <a:pt x="548" y="189"/>
                    </a:lnTo>
                    <a:lnTo>
                      <a:pt x="568" y="130"/>
                    </a:lnTo>
                    <a:lnTo>
                      <a:pt x="594" y="84"/>
                    </a:lnTo>
                    <a:lnTo>
                      <a:pt x="630" y="47"/>
                    </a:lnTo>
                    <a:lnTo>
                      <a:pt x="677" y="21"/>
                    </a:lnTo>
                    <a:lnTo>
                      <a:pt x="734" y="2"/>
                    </a:lnTo>
                    <a:lnTo>
                      <a:pt x="790" y="0"/>
                    </a:lnTo>
                    <a:lnTo>
                      <a:pt x="840" y="11"/>
                    </a:lnTo>
                    <a:lnTo>
                      <a:pt x="896" y="33"/>
                    </a:lnTo>
                    <a:lnTo>
                      <a:pt x="939" y="74"/>
                    </a:lnTo>
                    <a:lnTo>
                      <a:pt x="969" y="114"/>
                    </a:lnTo>
                    <a:lnTo>
                      <a:pt x="989" y="152"/>
                    </a:lnTo>
                    <a:lnTo>
                      <a:pt x="993" y="201"/>
                    </a:lnTo>
                    <a:lnTo>
                      <a:pt x="1033" y="186"/>
                    </a:lnTo>
                    <a:lnTo>
                      <a:pt x="1079" y="191"/>
                    </a:lnTo>
                    <a:lnTo>
                      <a:pt x="1118" y="207"/>
                    </a:lnTo>
                    <a:lnTo>
                      <a:pt x="1151" y="242"/>
                    </a:lnTo>
                    <a:lnTo>
                      <a:pt x="1175" y="285"/>
                    </a:lnTo>
                    <a:lnTo>
                      <a:pt x="1184" y="336"/>
                    </a:lnTo>
                    <a:lnTo>
                      <a:pt x="1183" y="373"/>
                    </a:lnTo>
                    <a:lnTo>
                      <a:pt x="1206" y="370"/>
                    </a:lnTo>
                    <a:lnTo>
                      <a:pt x="1234" y="378"/>
                    </a:lnTo>
                    <a:lnTo>
                      <a:pt x="1262" y="396"/>
                    </a:lnTo>
                    <a:lnTo>
                      <a:pt x="1284" y="415"/>
                    </a:lnTo>
                    <a:lnTo>
                      <a:pt x="1299" y="433"/>
                    </a:lnTo>
                    <a:lnTo>
                      <a:pt x="1312" y="455"/>
                    </a:lnTo>
                    <a:lnTo>
                      <a:pt x="1327" y="483"/>
                    </a:lnTo>
                    <a:lnTo>
                      <a:pt x="1335" y="518"/>
                    </a:lnTo>
                    <a:lnTo>
                      <a:pt x="1336" y="545"/>
                    </a:lnTo>
                    <a:lnTo>
                      <a:pt x="1332" y="573"/>
                    </a:lnTo>
                    <a:lnTo>
                      <a:pt x="1323" y="608"/>
                    </a:lnTo>
                    <a:lnTo>
                      <a:pt x="1335" y="644"/>
                    </a:lnTo>
                    <a:lnTo>
                      <a:pt x="1340" y="676"/>
                    </a:lnTo>
                    <a:lnTo>
                      <a:pt x="1343" y="713"/>
                    </a:lnTo>
                    <a:lnTo>
                      <a:pt x="1336" y="757"/>
                    </a:lnTo>
                    <a:lnTo>
                      <a:pt x="1331" y="783"/>
                    </a:lnTo>
                    <a:lnTo>
                      <a:pt x="1316" y="814"/>
                    </a:lnTo>
                    <a:lnTo>
                      <a:pt x="1336" y="858"/>
                    </a:lnTo>
                    <a:lnTo>
                      <a:pt x="1343" y="886"/>
                    </a:lnTo>
                    <a:lnTo>
                      <a:pt x="1344" y="926"/>
                    </a:lnTo>
                    <a:lnTo>
                      <a:pt x="1340" y="965"/>
                    </a:lnTo>
                    <a:lnTo>
                      <a:pt x="1328" y="1011"/>
                    </a:lnTo>
                    <a:lnTo>
                      <a:pt x="1312" y="1042"/>
                    </a:lnTo>
                    <a:lnTo>
                      <a:pt x="1288" y="1072"/>
                    </a:lnTo>
                    <a:lnTo>
                      <a:pt x="1248" y="1102"/>
                    </a:lnTo>
                    <a:lnTo>
                      <a:pt x="1206" y="1112"/>
                    </a:lnTo>
                    <a:lnTo>
                      <a:pt x="1167" y="1103"/>
                    </a:lnTo>
                    <a:lnTo>
                      <a:pt x="1142" y="1088"/>
                    </a:lnTo>
                    <a:lnTo>
                      <a:pt x="1125" y="1119"/>
                    </a:lnTo>
                    <a:lnTo>
                      <a:pt x="1106" y="1144"/>
                    </a:lnTo>
                    <a:lnTo>
                      <a:pt x="1090" y="1159"/>
                    </a:lnTo>
                    <a:lnTo>
                      <a:pt x="1060" y="1180"/>
                    </a:lnTo>
                    <a:lnTo>
                      <a:pt x="1033" y="1194"/>
                    </a:lnTo>
                    <a:lnTo>
                      <a:pt x="993" y="1205"/>
                    </a:lnTo>
                    <a:lnTo>
                      <a:pt x="954" y="1203"/>
                    </a:lnTo>
                    <a:lnTo>
                      <a:pt x="916" y="1189"/>
                    </a:lnTo>
                    <a:lnTo>
                      <a:pt x="883" y="1165"/>
                    </a:lnTo>
                    <a:lnTo>
                      <a:pt x="863" y="1207"/>
                    </a:lnTo>
                    <a:lnTo>
                      <a:pt x="844" y="1231"/>
                    </a:lnTo>
                    <a:lnTo>
                      <a:pt x="820" y="1252"/>
                    </a:lnTo>
                    <a:lnTo>
                      <a:pt x="792" y="1270"/>
                    </a:lnTo>
                    <a:lnTo>
                      <a:pt x="760" y="1277"/>
                    </a:lnTo>
                    <a:lnTo>
                      <a:pt x="731" y="1277"/>
                    </a:lnTo>
                    <a:lnTo>
                      <a:pt x="703" y="1270"/>
                    </a:lnTo>
                    <a:lnTo>
                      <a:pt x="669" y="1247"/>
                    </a:lnTo>
                    <a:lnTo>
                      <a:pt x="649" y="1226"/>
                    </a:lnTo>
                    <a:lnTo>
                      <a:pt x="630" y="1252"/>
                    </a:lnTo>
                    <a:lnTo>
                      <a:pt x="610" y="1270"/>
                    </a:lnTo>
                    <a:lnTo>
                      <a:pt x="586" y="1284"/>
                    </a:lnTo>
                    <a:lnTo>
                      <a:pt x="552" y="1296"/>
                    </a:lnTo>
                    <a:lnTo>
                      <a:pt x="516" y="1292"/>
                    </a:lnTo>
                    <a:lnTo>
                      <a:pt x="479" y="1280"/>
                    </a:lnTo>
                    <a:lnTo>
                      <a:pt x="451" y="1259"/>
                    </a:lnTo>
                    <a:lnTo>
                      <a:pt x="424" y="1224"/>
                    </a:lnTo>
                    <a:lnTo>
                      <a:pt x="408" y="1189"/>
                    </a:lnTo>
                    <a:lnTo>
                      <a:pt x="380" y="1201"/>
                    </a:lnTo>
                    <a:lnTo>
                      <a:pt x="348" y="1210"/>
                    </a:lnTo>
                    <a:lnTo>
                      <a:pt x="310" y="1207"/>
                    </a:lnTo>
                    <a:lnTo>
                      <a:pt x="277" y="1191"/>
                    </a:lnTo>
                    <a:lnTo>
                      <a:pt x="251" y="1168"/>
                    </a:lnTo>
                    <a:lnTo>
                      <a:pt x="230" y="1144"/>
                    </a:lnTo>
                    <a:lnTo>
                      <a:pt x="213" y="1109"/>
                    </a:lnTo>
                    <a:lnTo>
                      <a:pt x="209" y="1072"/>
                    </a:lnTo>
                    <a:lnTo>
                      <a:pt x="190" y="1081"/>
                    </a:lnTo>
                    <a:lnTo>
                      <a:pt x="160" y="1082"/>
                    </a:lnTo>
                    <a:lnTo>
                      <a:pt x="125" y="1072"/>
                    </a:lnTo>
                    <a:lnTo>
                      <a:pt x="90" y="1047"/>
                    </a:lnTo>
                    <a:lnTo>
                      <a:pt x="66" y="1014"/>
                    </a:lnTo>
                    <a:lnTo>
                      <a:pt x="47" y="970"/>
                    </a:lnTo>
                    <a:lnTo>
                      <a:pt x="35" y="926"/>
                    </a:lnTo>
                    <a:lnTo>
                      <a:pt x="31" y="865"/>
                    </a:lnTo>
                    <a:lnTo>
                      <a:pt x="32" y="823"/>
                    </a:lnTo>
                    <a:lnTo>
                      <a:pt x="43" y="762"/>
                    </a:lnTo>
                    <a:lnTo>
                      <a:pt x="19" y="727"/>
                    </a:lnTo>
                    <a:lnTo>
                      <a:pt x="7" y="681"/>
                    </a:lnTo>
                    <a:lnTo>
                      <a:pt x="0" y="632"/>
                    </a:lnTo>
                    <a:lnTo>
                      <a:pt x="0" y="581"/>
                    </a:lnTo>
                    <a:lnTo>
                      <a:pt x="8" y="527"/>
                    </a:lnTo>
                    <a:lnTo>
                      <a:pt x="24" y="487"/>
                    </a:lnTo>
                    <a:lnTo>
                      <a:pt x="51" y="443"/>
                    </a:lnTo>
                    <a:lnTo>
                      <a:pt x="78" y="410"/>
                    </a:lnTo>
                    <a:lnTo>
                      <a:pt x="112" y="378"/>
                    </a:lnTo>
                    <a:lnTo>
                      <a:pt x="154" y="357"/>
                    </a:lnTo>
                    <a:lnTo>
                      <a:pt x="194" y="345"/>
                    </a:lnTo>
                    <a:lnTo>
                      <a:pt x="213" y="340"/>
                    </a:lnTo>
                    <a:lnTo>
                      <a:pt x="214" y="306"/>
                    </a:lnTo>
                  </a:path>
                </a:pathLst>
              </a:custGeom>
              <a:solidFill>
                <a:srgbClr val="CCFF99"/>
              </a:solidFill>
              <a:ln w="12700" cap="rnd" cmpd="sng">
                <a:solidFill>
                  <a:schemeClr val="tx1"/>
                </a:solidFill>
                <a:prstDash val="solid"/>
                <a:round/>
                <a:headEnd/>
                <a:tailEnd/>
              </a:ln>
              <a:effectLst>
                <a:outerShdw dist="107763" dir="2700000" algn="ctr" rotWithShape="0">
                  <a:schemeClr val="bg2">
                    <a:alpha val="50000"/>
                  </a:schemeClr>
                </a:outerShdw>
              </a:effectLst>
            </p:spPr>
            <p:txBody>
              <a:bodyPr/>
              <a:lstStyle/>
              <a:p>
                <a:pPr>
                  <a:defRPr/>
                </a:pPr>
                <a:endParaRPr lang="en-US" dirty="0"/>
              </a:p>
            </p:txBody>
          </p:sp>
          <p:sp>
            <p:nvSpPr>
              <p:cNvPr id="36" name="Rectangle 50"/>
              <p:cNvSpPr>
                <a:spLocks noChangeArrowheads="1"/>
              </p:cNvSpPr>
              <p:nvPr/>
            </p:nvSpPr>
            <p:spPr bwMode="auto">
              <a:xfrm>
                <a:off x="4126" y="1344"/>
                <a:ext cx="864" cy="922"/>
              </a:xfrm>
              <a:prstGeom prst="rect">
                <a:avLst/>
              </a:prstGeom>
              <a:solidFill>
                <a:srgbClr val="CCFF99"/>
              </a:solidFill>
              <a:ln w="9525">
                <a:noFill/>
                <a:miter lim="800000"/>
                <a:headEnd/>
                <a:tailEnd/>
              </a:ln>
            </p:spPr>
            <p:txBody>
              <a:bodyPr lIns="90488" tIns="44450" rIns="90488" bIns="44450">
                <a:spAutoFit/>
              </a:bodyPr>
              <a:lstStyle/>
              <a:p>
                <a:pPr algn="ctr" eaLnBrk="0" hangingPunct="0">
                  <a:lnSpc>
                    <a:spcPct val="90000"/>
                  </a:lnSpc>
                  <a:spcBef>
                    <a:spcPct val="50000"/>
                  </a:spcBef>
                </a:pPr>
                <a:r>
                  <a:rPr lang="en-US" sz="1400" b="1" u="sng" dirty="0"/>
                  <a:t>FMO Workforce</a:t>
                </a:r>
              </a:p>
              <a:p>
                <a:pPr eaLnBrk="0" hangingPunct="0">
                  <a:lnSpc>
                    <a:spcPct val="90000"/>
                  </a:lnSpc>
                  <a:spcBef>
                    <a:spcPct val="50000"/>
                  </a:spcBef>
                </a:pPr>
                <a:r>
                  <a:rPr lang="en-US" sz="1400" b="1" dirty="0"/>
                  <a:t>Officer:	  </a:t>
                </a:r>
                <a:r>
                  <a:rPr lang="en-US" sz="1400" b="1" dirty="0" smtClean="0"/>
                  <a:t> 1</a:t>
                </a:r>
                <a:endParaRPr lang="en-US" sz="1400" b="1" dirty="0"/>
              </a:p>
              <a:p>
                <a:pPr eaLnBrk="0" hangingPunct="0">
                  <a:lnSpc>
                    <a:spcPct val="90000"/>
                  </a:lnSpc>
                  <a:spcBef>
                    <a:spcPct val="50000"/>
                  </a:spcBef>
                </a:pPr>
                <a:r>
                  <a:rPr lang="en-US" sz="1400" b="1" dirty="0"/>
                  <a:t>Enlisted:	 </a:t>
                </a:r>
                <a:r>
                  <a:rPr lang="en-US" sz="1400" b="1" dirty="0" smtClean="0"/>
                  <a:t>  </a:t>
                </a:r>
                <a:r>
                  <a:rPr lang="en-US" sz="1400" b="1" dirty="0"/>
                  <a:t>0</a:t>
                </a:r>
              </a:p>
              <a:p>
                <a:pPr eaLnBrk="0" hangingPunct="0">
                  <a:lnSpc>
                    <a:spcPct val="90000"/>
                  </a:lnSpc>
                  <a:spcBef>
                    <a:spcPct val="50000"/>
                  </a:spcBef>
                </a:pPr>
                <a:r>
                  <a:rPr lang="en-US" sz="1400" b="1" dirty="0" smtClean="0"/>
                  <a:t>Civilian:	   </a:t>
                </a:r>
                <a:r>
                  <a:rPr lang="en-US" sz="1400" b="1" u="sng" dirty="0"/>
                  <a:t>7</a:t>
                </a:r>
              </a:p>
              <a:p>
                <a:pPr eaLnBrk="0" hangingPunct="0">
                  <a:lnSpc>
                    <a:spcPct val="90000"/>
                  </a:lnSpc>
                  <a:spcBef>
                    <a:spcPct val="50000"/>
                  </a:spcBef>
                </a:pPr>
                <a:r>
                  <a:rPr lang="en-US" sz="1400" b="1" dirty="0"/>
                  <a:t>Total:	 </a:t>
                </a:r>
                <a:r>
                  <a:rPr lang="en-US" sz="1400" b="1" dirty="0" smtClean="0"/>
                  <a:t>  8</a:t>
                </a:r>
                <a:endParaRPr lang="en-US" sz="1600" b="1" dirty="0"/>
              </a:p>
            </p:txBody>
          </p:sp>
        </p:grpSp>
        <p:sp>
          <p:nvSpPr>
            <p:cNvPr id="33" name="AutoShape 51"/>
            <p:cNvSpPr>
              <a:spLocks noChangeArrowheads="1"/>
            </p:cNvSpPr>
            <p:nvPr/>
          </p:nvSpPr>
          <p:spPr bwMode="auto">
            <a:xfrm>
              <a:off x="1192" y="1766"/>
              <a:ext cx="130" cy="153"/>
            </a:xfrm>
            <a:prstGeom prst="star5">
              <a:avLst/>
            </a:prstGeom>
            <a:solidFill>
              <a:srgbClr val="FF0000"/>
            </a:solidFill>
            <a:ln w="12700">
              <a:solidFill>
                <a:srgbClr val="FF0000"/>
              </a:solidFill>
              <a:miter lim="800000"/>
              <a:headEnd/>
              <a:tailEnd/>
            </a:ln>
            <a:effectLst/>
          </p:spPr>
          <p:txBody>
            <a:bodyPr wrap="none" anchor="ctr"/>
            <a:lstStyle/>
            <a:p>
              <a:pPr algn="ctr">
                <a:defRPr/>
              </a:pPr>
              <a:endParaRPr lang="en-US" sz="2400" b="1" dirty="0">
                <a:solidFill>
                  <a:srgbClr val="000099"/>
                </a:solidFill>
                <a:latin typeface="Arial" charset="0"/>
              </a:endParaRPr>
            </a:p>
          </p:txBody>
        </p:sp>
        <p:sp>
          <p:nvSpPr>
            <p:cNvPr id="34" name="AutoShape 52"/>
            <p:cNvSpPr>
              <a:spLocks noChangeArrowheads="1"/>
            </p:cNvSpPr>
            <p:nvPr/>
          </p:nvSpPr>
          <p:spPr bwMode="auto">
            <a:xfrm>
              <a:off x="4081" y="1296"/>
              <a:ext cx="130" cy="153"/>
            </a:xfrm>
            <a:prstGeom prst="star5">
              <a:avLst/>
            </a:prstGeom>
            <a:solidFill>
              <a:srgbClr val="FF0000"/>
            </a:solidFill>
            <a:ln w="12700">
              <a:solidFill>
                <a:srgbClr val="FF0000"/>
              </a:solidFill>
              <a:miter lim="800000"/>
              <a:headEnd/>
              <a:tailEnd/>
            </a:ln>
            <a:effectLst/>
          </p:spPr>
          <p:txBody>
            <a:bodyPr wrap="none" anchor="ctr"/>
            <a:lstStyle/>
            <a:p>
              <a:pPr algn="ctr">
                <a:defRPr/>
              </a:pPr>
              <a:endParaRPr lang="en-US" sz="2400" b="1" dirty="0">
                <a:solidFill>
                  <a:srgbClr val="000099"/>
                </a:solidFill>
                <a:latin typeface="Arial" charset="0"/>
              </a:endParaRPr>
            </a:p>
          </p:txBody>
        </p:sp>
      </p:grpSp>
      <p:sp>
        <p:nvSpPr>
          <p:cNvPr id="37" name="_s3478574"/>
          <p:cNvSpPr>
            <a:spLocks noChangeArrowheads="1"/>
          </p:cNvSpPr>
          <p:nvPr/>
        </p:nvSpPr>
        <p:spPr bwMode="auto">
          <a:xfrm>
            <a:off x="771413" y="3810000"/>
            <a:ext cx="2437956" cy="821168"/>
          </a:xfrm>
          <a:prstGeom prst="roundRect">
            <a:avLst>
              <a:gd name="adj" fmla="val 16667"/>
            </a:avLst>
          </a:prstGeom>
          <a:solidFill>
            <a:srgbClr val="CCFF99"/>
          </a:solidFill>
          <a:ln w="9525">
            <a:solidFill>
              <a:schemeClr val="tx1"/>
            </a:solidFill>
            <a:round/>
            <a:headEnd/>
            <a:tailEnd/>
          </a:ln>
          <a:effectLst>
            <a:outerShdw dist="107763" dir="2700000" algn="ctr" rotWithShape="0">
              <a:srgbClr val="FF0000">
                <a:alpha val="50000"/>
              </a:srgbClr>
            </a:outerShdw>
          </a:effectLst>
        </p:spPr>
        <p:txBody>
          <a:bodyPr wrap="none" lIns="0" tIns="0" rIns="0" bIns="0" anchor="ctr"/>
          <a:lstStyle/>
          <a:p>
            <a:pPr algn="ctr">
              <a:lnSpc>
                <a:spcPct val="80000"/>
              </a:lnSpc>
              <a:defRPr/>
            </a:pPr>
            <a:r>
              <a:rPr lang="en-US" sz="1400" u="sng" dirty="0"/>
              <a:t>Code FMO</a:t>
            </a:r>
          </a:p>
          <a:p>
            <a:pPr algn="ctr">
              <a:lnSpc>
                <a:spcPct val="80000"/>
              </a:lnSpc>
              <a:defRPr/>
            </a:pPr>
            <a:r>
              <a:rPr lang="en-US" sz="1400" dirty="0"/>
              <a:t>Functional Management Office</a:t>
            </a:r>
          </a:p>
          <a:p>
            <a:pPr algn="ctr">
              <a:lnSpc>
                <a:spcPct val="80000"/>
              </a:lnSpc>
              <a:defRPr/>
            </a:pPr>
            <a:r>
              <a:rPr lang="en-US" sz="1400" dirty="0"/>
              <a:t>Deputy DH</a:t>
            </a:r>
          </a:p>
          <a:p>
            <a:pPr algn="ctr">
              <a:lnSpc>
                <a:spcPct val="80000"/>
              </a:lnSpc>
              <a:defRPr/>
            </a:pPr>
            <a:endParaRPr lang="en-US" sz="1400" dirty="0"/>
          </a:p>
        </p:txBody>
      </p:sp>
      <p:cxnSp>
        <p:nvCxnSpPr>
          <p:cNvPr id="38" name="_s3478560"/>
          <p:cNvCxnSpPr>
            <a:cxnSpLocks noChangeShapeType="1"/>
          </p:cNvCxnSpPr>
          <p:nvPr/>
        </p:nvCxnSpPr>
        <p:spPr bwMode="auto">
          <a:xfrm flipH="1" flipV="1">
            <a:off x="2590800" y="3521105"/>
            <a:ext cx="0" cy="288810"/>
          </a:xfrm>
          <a:prstGeom prst="straightConnector1">
            <a:avLst/>
          </a:prstGeom>
          <a:noFill/>
          <a:ln w="28575">
            <a:solidFill>
              <a:schemeClr val="tx1"/>
            </a:solidFill>
            <a:round/>
            <a:headEnd/>
            <a:tailEnd/>
          </a:ln>
        </p:spPr>
      </p:cxn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lide Number Placeholder 4"/>
          <p:cNvSpPr>
            <a:spLocks noGrp="1"/>
          </p:cNvSpPr>
          <p:nvPr>
            <p:ph type="sldNum" sz="quarter" idx="11"/>
          </p:nvPr>
        </p:nvSpPr>
        <p:spPr/>
        <p:txBody>
          <a:bodyPr/>
          <a:lstStyle/>
          <a:p>
            <a:fld id="{8EE1015B-DA97-4E0F-8784-E7E700CD3B60}" type="slidenum">
              <a:rPr lang="en-US"/>
              <a:pPr/>
              <a:t>3</a:t>
            </a:fld>
            <a:endParaRPr lang="en-US"/>
          </a:p>
        </p:txBody>
      </p:sp>
      <p:sp>
        <p:nvSpPr>
          <p:cNvPr id="3676170" name="Rectangle 10"/>
          <p:cNvSpPr>
            <a:spLocks noChangeArrowheads="1"/>
          </p:cNvSpPr>
          <p:nvPr/>
        </p:nvSpPr>
        <p:spPr bwMode="auto">
          <a:xfrm>
            <a:off x="990600" y="76200"/>
            <a:ext cx="8153400" cy="1143000"/>
          </a:xfrm>
          <a:prstGeom prst="rect">
            <a:avLst/>
          </a:prstGeom>
          <a:noFill/>
          <a:ln w="9525">
            <a:noFill/>
            <a:miter lim="800000"/>
            <a:headEnd/>
            <a:tailEnd/>
          </a:ln>
          <a:effectLst/>
        </p:spPr>
        <p:txBody>
          <a:bodyPr anchor="ctr"/>
          <a:lstStyle/>
          <a:p>
            <a:pPr algn="ctr"/>
            <a:r>
              <a:rPr lang="en-US" sz="3600" i="1" dirty="0" smtClean="0">
                <a:solidFill>
                  <a:srgbClr val="000066"/>
                </a:solidFill>
                <a:latin typeface="+mj-lt"/>
              </a:rPr>
              <a:t>Functional Management Office  Responsibility</a:t>
            </a:r>
            <a:endParaRPr lang="en-US" sz="2800" dirty="0">
              <a:solidFill>
                <a:srgbClr val="000066"/>
              </a:solidFill>
              <a:latin typeface="+mj-lt"/>
            </a:endParaRPr>
          </a:p>
        </p:txBody>
      </p:sp>
      <p:sp>
        <p:nvSpPr>
          <p:cNvPr id="13" name="Rectangle 2"/>
          <p:cNvSpPr txBox="1">
            <a:spLocks noChangeArrowheads="1"/>
          </p:cNvSpPr>
          <p:nvPr/>
        </p:nvSpPr>
        <p:spPr bwMode="auto">
          <a:xfrm>
            <a:off x="304800" y="1294506"/>
            <a:ext cx="8534400" cy="5486400"/>
          </a:xfrm>
          <a:prstGeom prst="rect">
            <a:avLst/>
          </a:prstGeom>
          <a:noFill/>
          <a:ln w="9525">
            <a:noFill/>
            <a:miter lim="800000"/>
            <a:headEnd/>
            <a:tailEnd/>
          </a:ln>
        </p:spPr>
        <p:txBody>
          <a:bodyPr/>
          <a:lstStyle/>
          <a:p>
            <a:pPr marL="231775" indent="-231775">
              <a:lnSpc>
                <a:spcPct val="80000"/>
              </a:lnSpc>
              <a:spcBef>
                <a:spcPct val="20000"/>
              </a:spcBef>
              <a:buFont typeface="Wingdings" pitchFamily="2" charset="2"/>
              <a:buChar char="§"/>
              <a:defRPr/>
            </a:pPr>
            <a:r>
              <a:rPr lang="en-US" sz="1600" kern="0" dirty="0">
                <a:cs typeface="Arial" charset="0"/>
              </a:rPr>
              <a:t>Goal: Validate manpower business processes in Information Systems (IS) to ensure production of proper manpower documents</a:t>
            </a:r>
          </a:p>
          <a:p>
            <a:pPr marL="231775" indent="-231775">
              <a:lnSpc>
                <a:spcPct val="80000"/>
              </a:lnSpc>
              <a:spcBef>
                <a:spcPct val="20000"/>
              </a:spcBef>
              <a:buFont typeface="Wingdings" pitchFamily="2" charset="2"/>
              <a:buNone/>
              <a:defRPr/>
            </a:pPr>
            <a:endParaRPr lang="en-US" sz="600" kern="0" dirty="0">
              <a:cs typeface="Arial" charset="0"/>
            </a:endParaRPr>
          </a:p>
          <a:p>
            <a:pPr marL="231775" lvl="0" indent="-231775">
              <a:lnSpc>
                <a:spcPct val="80000"/>
              </a:lnSpc>
              <a:spcBef>
                <a:spcPct val="20000"/>
              </a:spcBef>
              <a:buFont typeface="Wingdings" pitchFamily="2" charset="2"/>
              <a:buChar char="§"/>
              <a:defRPr/>
            </a:pPr>
            <a:r>
              <a:rPr lang="en-US" sz="1600" kern="0" dirty="0">
                <a:solidFill>
                  <a:srgbClr val="000000"/>
                </a:solidFill>
                <a:latin typeface="Arial"/>
                <a:cs typeface="Times New Roman"/>
              </a:rPr>
              <a:t>Current Manpower Information Systems (IS)</a:t>
            </a:r>
          </a:p>
          <a:p>
            <a:pPr marL="465138" lvl="1" indent="-119063">
              <a:lnSpc>
                <a:spcPct val="80000"/>
              </a:lnSpc>
              <a:spcBef>
                <a:spcPct val="20000"/>
              </a:spcBef>
              <a:buFontTx/>
              <a:buChar char="•"/>
              <a:defRPr/>
            </a:pPr>
            <a:r>
              <a:rPr lang="en-US" sz="1400" kern="0" dirty="0">
                <a:solidFill>
                  <a:srgbClr val="000000"/>
                </a:solidFill>
                <a:latin typeface="Arial"/>
                <a:cs typeface="Times New Roman"/>
              </a:rPr>
              <a:t>Activity Manpower Management (AMM)</a:t>
            </a:r>
          </a:p>
          <a:p>
            <a:pPr marL="855663" lvl="2" indent="-276225">
              <a:lnSpc>
                <a:spcPct val="80000"/>
              </a:lnSpc>
              <a:spcBef>
                <a:spcPct val="20000"/>
              </a:spcBef>
              <a:buFont typeface="Wingdings" pitchFamily="2" charset="2"/>
              <a:buChar char="Ø"/>
              <a:defRPr/>
            </a:pPr>
            <a:r>
              <a:rPr lang="en-US" sz="1200" kern="0" dirty="0">
                <a:solidFill>
                  <a:srgbClr val="000000"/>
                </a:solidFill>
                <a:latin typeface="Arial"/>
                <a:cs typeface="Times New Roman"/>
              </a:rPr>
              <a:t>Total Force Manpower Management System (TFMMS) Program Of Record (POR) Deployed </a:t>
            </a:r>
            <a:r>
              <a:rPr lang="en-US" sz="1200" kern="0" dirty="0" smtClean="0">
                <a:solidFill>
                  <a:srgbClr val="000000"/>
                </a:solidFill>
                <a:latin typeface="Arial"/>
                <a:cs typeface="Times New Roman"/>
              </a:rPr>
              <a:t>last October</a:t>
            </a:r>
            <a:endParaRPr lang="en-US" sz="1200" kern="0" dirty="0">
              <a:solidFill>
                <a:srgbClr val="000000"/>
              </a:solidFill>
              <a:latin typeface="Arial"/>
              <a:cs typeface="Times New Roman"/>
            </a:endParaRPr>
          </a:p>
          <a:p>
            <a:pPr marL="465138" lvl="1" indent="-119063">
              <a:lnSpc>
                <a:spcPct val="80000"/>
              </a:lnSpc>
              <a:spcBef>
                <a:spcPct val="20000"/>
              </a:spcBef>
              <a:buFontTx/>
              <a:buChar char="•"/>
              <a:defRPr/>
            </a:pPr>
            <a:r>
              <a:rPr lang="en-US" sz="1400" kern="0" dirty="0">
                <a:solidFill>
                  <a:srgbClr val="000000"/>
                </a:solidFill>
                <a:latin typeface="Arial"/>
                <a:cs typeface="Times New Roman"/>
              </a:rPr>
              <a:t>Manpower Requirements Determination (MRD) – Fleet</a:t>
            </a:r>
          </a:p>
          <a:p>
            <a:pPr marL="855663" lvl="2" indent="-276225">
              <a:lnSpc>
                <a:spcPct val="80000"/>
              </a:lnSpc>
              <a:spcBef>
                <a:spcPct val="20000"/>
              </a:spcBef>
              <a:buFont typeface="Wingdings" pitchFamily="2" charset="2"/>
              <a:buChar char="Ø"/>
              <a:defRPr/>
            </a:pPr>
            <a:r>
              <a:rPr lang="en-US" sz="1200" kern="0" dirty="0">
                <a:solidFill>
                  <a:srgbClr val="000000"/>
                </a:solidFill>
                <a:latin typeface="Arial"/>
                <a:cs typeface="Times New Roman"/>
              </a:rPr>
              <a:t>Navy Manpower Requirements System (NMRS) </a:t>
            </a:r>
            <a:r>
              <a:rPr lang="en-US" sz="1200" kern="0" dirty="0" smtClean="0">
                <a:solidFill>
                  <a:srgbClr val="000000"/>
                </a:solidFill>
                <a:latin typeface="Arial"/>
                <a:cs typeface="Times New Roman"/>
              </a:rPr>
              <a:t>(POR</a:t>
            </a:r>
            <a:r>
              <a:rPr lang="en-US" sz="1200" kern="0" dirty="0">
                <a:solidFill>
                  <a:srgbClr val="000000"/>
                </a:solidFill>
                <a:latin typeface="Arial"/>
                <a:cs typeface="Times New Roman"/>
              </a:rPr>
              <a:t>)</a:t>
            </a:r>
          </a:p>
          <a:p>
            <a:pPr marL="465138" lvl="1" indent="-119063">
              <a:lnSpc>
                <a:spcPct val="80000"/>
              </a:lnSpc>
              <a:spcBef>
                <a:spcPct val="20000"/>
              </a:spcBef>
              <a:buFontTx/>
              <a:buChar char="•"/>
              <a:defRPr/>
            </a:pPr>
            <a:r>
              <a:rPr lang="en-US" sz="1400" kern="0" dirty="0">
                <a:solidFill>
                  <a:srgbClr val="000000"/>
                </a:solidFill>
                <a:latin typeface="Arial"/>
                <a:cs typeface="Times New Roman"/>
              </a:rPr>
              <a:t>Navy Occupational Classification System Support (NOCSS)</a:t>
            </a:r>
          </a:p>
          <a:p>
            <a:pPr marL="855663" lvl="2" indent="-276225">
              <a:lnSpc>
                <a:spcPct val="80000"/>
              </a:lnSpc>
              <a:spcBef>
                <a:spcPct val="20000"/>
              </a:spcBef>
              <a:buFont typeface="Wingdings" pitchFamily="2" charset="2"/>
              <a:buChar char="Ø"/>
              <a:defRPr/>
            </a:pPr>
            <a:r>
              <a:rPr lang="en-US" sz="1200" kern="0" dirty="0">
                <a:solidFill>
                  <a:srgbClr val="000000"/>
                </a:solidFill>
                <a:latin typeface="Arial"/>
                <a:cs typeface="Times New Roman"/>
              </a:rPr>
              <a:t>No POR</a:t>
            </a:r>
            <a:endParaRPr lang="en-US" sz="800" kern="0" dirty="0">
              <a:solidFill>
                <a:srgbClr val="000000"/>
              </a:solidFill>
              <a:latin typeface="Arial"/>
              <a:cs typeface="Arial" charset="0"/>
            </a:endParaRPr>
          </a:p>
          <a:p>
            <a:pPr marL="231775" lvl="0" indent="-231775">
              <a:lnSpc>
                <a:spcPct val="80000"/>
              </a:lnSpc>
              <a:spcBef>
                <a:spcPct val="20000"/>
              </a:spcBef>
              <a:buFont typeface="Wingdings" pitchFamily="2" charset="2"/>
              <a:buChar char="§"/>
              <a:defRPr/>
            </a:pPr>
            <a:r>
              <a:rPr lang="en-US" sz="1600" kern="0" dirty="0">
                <a:solidFill>
                  <a:srgbClr val="000000"/>
                </a:solidFill>
                <a:latin typeface="Arial"/>
                <a:cs typeface="Arial" charset="0"/>
              </a:rPr>
              <a:t>Processes: Conduct assessments on Information System (IS) procedures and documents</a:t>
            </a:r>
          </a:p>
          <a:p>
            <a:pPr marL="465138" lvl="1" indent="-119063">
              <a:lnSpc>
                <a:spcPct val="80000"/>
              </a:lnSpc>
              <a:spcBef>
                <a:spcPct val="20000"/>
              </a:spcBef>
              <a:buFontTx/>
              <a:buChar char="•"/>
              <a:defRPr/>
            </a:pPr>
            <a:r>
              <a:rPr lang="en-US" sz="1400" kern="0" dirty="0">
                <a:solidFill>
                  <a:srgbClr val="000000"/>
                </a:solidFill>
                <a:latin typeface="Arial"/>
                <a:cs typeface="Times New Roman"/>
              </a:rPr>
              <a:t>Document, validate &amp; manage manpower business requirement functionality for IS</a:t>
            </a:r>
          </a:p>
          <a:p>
            <a:pPr marL="855663" lvl="2" indent="-276225">
              <a:lnSpc>
                <a:spcPct val="80000"/>
              </a:lnSpc>
              <a:spcBef>
                <a:spcPct val="20000"/>
              </a:spcBef>
              <a:buFont typeface="Wingdings" pitchFamily="2" charset="2"/>
              <a:buChar char="Ø"/>
              <a:defRPr/>
            </a:pPr>
            <a:r>
              <a:rPr lang="en-US" sz="1200" kern="0" dirty="0">
                <a:solidFill>
                  <a:srgbClr val="000000"/>
                </a:solidFill>
                <a:cs typeface="Arial" pitchFamily="34" charset="0"/>
              </a:rPr>
              <a:t>Position Management - Functional Review Board (FRB) Administration </a:t>
            </a:r>
          </a:p>
          <a:p>
            <a:pPr marL="855663" lvl="2" indent="-276225">
              <a:lnSpc>
                <a:spcPct val="80000"/>
              </a:lnSpc>
              <a:spcBef>
                <a:spcPct val="20000"/>
              </a:spcBef>
              <a:buFont typeface="Wingdings" pitchFamily="2" charset="2"/>
              <a:buChar char="Ø"/>
              <a:defRPr/>
            </a:pPr>
            <a:r>
              <a:rPr lang="en-US" sz="1200" kern="0" dirty="0">
                <a:solidFill>
                  <a:srgbClr val="000000"/>
                </a:solidFill>
                <a:cs typeface="Arial" pitchFamily="34" charset="0"/>
              </a:rPr>
              <a:t>Business Requirement Documents (AMM-BURT </a:t>
            </a:r>
            <a:r>
              <a:rPr lang="en-US" sz="1200" kern="0" dirty="0">
                <a:solidFill>
                  <a:srgbClr val="000000"/>
                </a:solidFill>
                <a:latin typeface="Arial"/>
                <a:cs typeface="Times New Roman"/>
              </a:rPr>
              <a:t>v1.1, FMRD-BURT v1.2, NOCSS-BURT v1)</a:t>
            </a:r>
          </a:p>
          <a:p>
            <a:pPr marL="855663" lvl="2" indent="-276225">
              <a:lnSpc>
                <a:spcPct val="80000"/>
              </a:lnSpc>
              <a:spcBef>
                <a:spcPct val="20000"/>
              </a:spcBef>
              <a:buFont typeface="Wingdings" pitchFamily="2" charset="2"/>
              <a:buChar char="Ø"/>
              <a:defRPr/>
            </a:pPr>
            <a:r>
              <a:rPr lang="en-US" sz="1200" kern="0" dirty="0">
                <a:solidFill>
                  <a:srgbClr val="000000"/>
                </a:solidFill>
                <a:cs typeface="Arial" pitchFamily="34" charset="0"/>
              </a:rPr>
              <a:t>Configuration Management</a:t>
            </a:r>
          </a:p>
          <a:p>
            <a:pPr marL="1312863" lvl="3" indent="-276225">
              <a:lnSpc>
                <a:spcPct val="80000"/>
              </a:lnSpc>
              <a:spcBef>
                <a:spcPct val="20000"/>
              </a:spcBef>
              <a:buFont typeface="Courier New" pitchFamily="49" charset="0"/>
              <a:buChar char="o"/>
              <a:defRPr/>
            </a:pPr>
            <a:r>
              <a:rPr lang="en-US" sz="1200" kern="0" dirty="0">
                <a:solidFill>
                  <a:srgbClr val="000000"/>
                </a:solidFill>
                <a:cs typeface="Arial" pitchFamily="34" charset="0"/>
              </a:rPr>
              <a:t>Configuration Control Board (CCB) Administration</a:t>
            </a:r>
          </a:p>
          <a:p>
            <a:pPr marL="1312863" lvl="3" indent="-276225">
              <a:lnSpc>
                <a:spcPct val="80000"/>
              </a:lnSpc>
              <a:spcBef>
                <a:spcPct val="20000"/>
              </a:spcBef>
              <a:buFont typeface="Courier New" pitchFamily="49" charset="0"/>
              <a:buChar char="o"/>
              <a:defRPr/>
            </a:pPr>
            <a:r>
              <a:rPr lang="en-US" sz="1200" kern="0" dirty="0">
                <a:solidFill>
                  <a:srgbClr val="000000"/>
                </a:solidFill>
                <a:latin typeface="Arial"/>
                <a:cs typeface="Times New Roman"/>
              </a:rPr>
              <a:t>Coordinate functional testing and reviews</a:t>
            </a:r>
            <a:endParaRPr lang="en-US" sz="1200" kern="0" dirty="0">
              <a:solidFill>
                <a:srgbClr val="000000"/>
              </a:solidFill>
              <a:cs typeface="Arial" pitchFamily="34" charset="0"/>
            </a:endParaRPr>
          </a:p>
          <a:p>
            <a:pPr marL="855663" lvl="2" indent="-276225">
              <a:lnSpc>
                <a:spcPct val="80000"/>
              </a:lnSpc>
              <a:spcBef>
                <a:spcPct val="20000"/>
              </a:spcBef>
              <a:buFont typeface="Wingdings" pitchFamily="2" charset="2"/>
              <a:buChar char="Ø"/>
              <a:defRPr/>
            </a:pPr>
            <a:r>
              <a:rPr lang="en-US" sz="1200" kern="0" dirty="0">
                <a:solidFill>
                  <a:srgbClr val="000000"/>
                </a:solidFill>
                <a:latin typeface="Arial"/>
                <a:cs typeface="Times New Roman"/>
              </a:rPr>
              <a:t>Information System User Accounts (SAAR)</a:t>
            </a:r>
          </a:p>
          <a:p>
            <a:pPr marL="465138" lvl="1" indent="-119063">
              <a:lnSpc>
                <a:spcPct val="80000"/>
              </a:lnSpc>
              <a:spcBef>
                <a:spcPct val="20000"/>
              </a:spcBef>
              <a:buFontTx/>
              <a:buChar char="•"/>
              <a:defRPr/>
            </a:pPr>
            <a:r>
              <a:rPr lang="en-US" sz="1400" kern="0" dirty="0">
                <a:solidFill>
                  <a:srgbClr val="000000"/>
                </a:solidFill>
                <a:latin typeface="Arial"/>
                <a:cs typeface="Times New Roman"/>
              </a:rPr>
              <a:t>Represent users in IS governance processes </a:t>
            </a:r>
          </a:p>
          <a:p>
            <a:pPr marL="855663" lvl="2" indent="-276225">
              <a:lnSpc>
                <a:spcPct val="80000"/>
              </a:lnSpc>
              <a:spcBef>
                <a:spcPct val="20000"/>
              </a:spcBef>
              <a:buFont typeface="Wingdings" pitchFamily="2" charset="2"/>
              <a:buChar char="Ø"/>
              <a:defRPr/>
            </a:pPr>
            <a:r>
              <a:rPr lang="en-US" sz="1200" kern="0" dirty="0">
                <a:solidFill>
                  <a:srgbClr val="000000"/>
                </a:solidFill>
                <a:latin typeface="Arial"/>
                <a:cs typeface="Times New Roman"/>
              </a:rPr>
              <a:t>Governance Reviews (FAM, FISMA, Budget Processes)</a:t>
            </a:r>
          </a:p>
          <a:p>
            <a:pPr marL="855663" lvl="2" indent="-276225">
              <a:lnSpc>
                <a:spcPct val="80000"/>
              </a:lnSpc>
              <a:spcBef>
                <a:spcPct val="20000"/>
              </a:spcBef>
              <a:buFont typeface="Wingdings" pitchFamily="2" charset="2"/>
              <a:buChar char="Ø"/>
              <a:defRPr/>
            </a:pPr>
            <a:r>
              <a:rPr lang="en-US" sz="1200" kern="0" dirty="0">
                <a:solidFill>
                  <a:srgbClr val="000000"/>
                </a:solidFill>
                <a:latin typeface="Arial"/>
                <a:cs typeface="Times New Roman"/>
              </a:rPr>
              <a:t>Coordinate governance changes to the IS with Stakeholder Organizations</a:t>
            </a:r>
          </a:p>
          <a:p>
            <a:pPr marL="465138" lvl="1" indent="-119063">
              <a:lnSpc>
                <a:spcPct val="80000"/>
              </a:lnSpc>
              <a:spcBef>
                <a:spcPct val="20000"/>
              </a:spcBef>
              <a:buFontTx/>
              <a:buChar char="•"/>
              <a:defRPr/>
            </a:pPr>
            <a:r>
              <a:rPr lang="en-US" sz="1400" kern="0" dirty="0">
                <a:solidFill>
                  <a:srgbClr val="000000"/>
                </a:solidFill>
                <a:latin typeface="Arial"/>
                <a:cs typeface="Times New Roman"/>
              </a:rPr>
              <a:t>Maintain data reliability in IS</a:t>
            </a:r>
          </a:p>
          <a:p>
            <a:pPr marL="855663" lvl="2" indent="-276225">
              <a:lnSpc>
                <a:spcPct val="80000"/>
              </a:lnSpc>
              <a:spcBef>
                <a:spcPct val="20000"/>
              </a:spcBef>
              <a:buFont typeface="Wingdings" pitchFamily="2" charset="2"/>
              <a:buChar char="Ø"/>
              <a:defRPr/>
            </a:pPr>
            <a:r>
              <a:rPr lang="en-US" sz="1200" kern="0" dirty="0">
                <a:solidFill>
                  <a:srgbClr val="000000"/>
                </a:solidFill>
                <a:latin typeface="Arial"/>
                <a:cs typeface="Times New Roman"/>
              </a:rPr>
              <a:t>Data Management Administration (Data Steward – Validate System Tables, Interfaces, Meta-data, Security Levels)</a:t>
            </a:r>
            <a:endParaRPr lang="en-US" sz="800" kern="0" dirty="0">
              <a:solidFill>
                <a:srgbClr val="000000"/>
              </a:solidFill>
              <a:latin typeface="Arial"/>
              <a:cs typeface="Times New Roman"/>
            </a:endParaRPr>
          </a:p>
          <a:p>
            <a:pPr marL="231775" lvl="0" indent="-231775">
              <a:lnSpc>
                <a:spcPct val="80000"/>
              </a:lnSpc>
              <a:spcBef>
                <a:spcPct val="20000"/>
              </a:spcBef>
              <a:buFont typeface="Wingdings" pitchFamily="2" charset="2"/>
              <a:buChar char="§"/>
              <a:defRPr/>
            </a:pPr>
            <a:r>
              <a:rPr lang="en-US" sz="1600" kern="0" dirty="0">
                <a:solidFill>
                  <a:srgbClr val="000000"/>
                </a:solidFill>
                <a:latin typeface="Arial"/>
                <a:cs typeface="Times New Roman"/>
              </a:rPr>
              <a:t>Not FMO responsibilities</a:t>
            </a:r>
          </a:p>
          <a:p>
            <a:pPr marL="465138" lvl="1" indent="-119063">
              <a:lnSpc>
                <a:spcPct val="80000"/>
              </a:lnSpc>
              <a:spcBef>
                <a:spcPct val="20000"/>
              </a:spcBef>
              <a:buFontTx/>
              <a:buChar char="•"/>
              <a:defRPr/>
            </a:pPr>
            <a:r>
              <a:rPr lang="en-US" sz="1400" kern="0" dirty="0">
                <a:solidFill>
                  <a:srgbClr val="000000"/>
                </a:solidFill>
                <a:latin typeface="Arial"/>
                <a:cs typeface="Times New Roman"/>
              </a:rPr>
              <a:t>Does not conduct program modifications or operate the system - SSC NOLA responsibility</a:t>
            </a:r>
          </a:p>
          <a:p>
            <a:pPr marL="465138" lvl="1" indent="-119063">
              <a:lnSpc>
                <a:spcPct val="80000"/>
              </a:lnSpc>
              <a:spcBef>
                <a:spcPct val="20000"/>
              </a:spcBef>
              <a:buFontTx/>
              <a:buChar char="•"/>
              <a:defRPr/>
            </a:pPr>
            <a:r>
              <a:rPr lang="en-US" sz="1400" kern="0" dirty="0">
                <a:solidFill>
                  <a:srgbClr val="000000"/>
                </a:solidFill>
                <a:latin typeface="Arial"/>
                <a:cs typeface="Times New Roman"/>
              </a:rPr>
              <a:t>Does not own the manpower data – business process owners (e.g. BSOs/N122/NAVMAC/CNRFC)</a:t>
            </a:r>
          </a:p>
          <a:p>
            <a:pPr marL="231775" indent="-231775">
              <a:lnSpc>
                <a:spcPct val="80000"/>
              </a:lnSpc>
              <a:spcBef>
                <a:spcPct val="20000"/>
              </a:spcBef>
              <a:buFont typeface="Wingdings" pitchFamily="2" charset="2"/>
              <a:buChar char="§"/>
              <a:defRPr/>
            </a:pPr>
            <a:endParaRPr lang="en-US" sz="1600" kern="0" dirty="0">
              <a:latin typeface="+mn-lt"/>
              <a:cs typeface="+mn-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2"/>
          <p:cNvSpPr>
            <a:spLocks noGrp="1" noChangeArrowheads="1"/>
          </p:cNvSpPr>
          <p:nvPr>
            <p:ph type="title"/>
          </p:nvPr>
        </p:nvSpPr>
        <p:spPr/>
        <p:txBody>
          <a:bodyPr/>
          <a:lstStyle/>
          <a:p>
            <a:pPr eaLnBrk="1" hangingPunct="1"/>
            <a:r>
              <a:rPr lang="en-US" sz="3200" dirty="0" smtClean="0"/>
              <a:t>Business Requirement Governance</a:t>
            </a:r>
            <a:r>
              <a:rPr lang="en-US" sz="3600" dirty="0" smtClean="0"/>
              <a:t/>
            </a:r>
            <a:br>
              <a:rPr lang="en-US" sz="3600" dirty="0" smtClean="0"/>
            </a:br>
            <a:r>
              <a:rPr lang="en-US" sz="2400" dirty="0" smtClean="0"/>
              <a:t>Stakeholder Organizations</a:t>
            </a:r>
            <a:endParaRPr lang="en-US" sz="2400" i="0" dirty="0" smtClean="0"/>
          </a:p>
        </p:txBody>
      </p:sp>
      <p:sp>
        <p:nvSpPr>
          <p:cNvPr id="6148" name="Slide Number Placeholder 4"/>
          <p:cNvSpPr>
            <a:spLocks noGrp="1"/>
          </p:cNvSpPr>
          <p:nvPr>
            <p:ph type="sldNum" sz="quarter" idx="11"/>
          </p:nvPr>
        </p:nvSpPr>
        <p:spPr>
          <a:xfrm>
            <a:off x="7239000" y="6477000"/>
            <a:ext cx="1905000" cy="228600"/>
          </a:xfrm>
          <a:noFill/>
        </p:spPr>
        <p:txBody>
          <a:bodyPr/>
          <a:lstStyle/>
          <a:p>
            <a:endParaRPr lang="en-US" dirty="0" smtClean="0">
              <a:solidFill>
                <a:srgbClr val="000000"/>
              </a:solidFill>
            </a:endParaRPr>
          </a:p>
          <a:p>
            <a:fld id="{D846D93F-D9B1-44F2-9895-B99051CFC3FC}" type="slidenum">
              <a:rPr lang="en-US" smtClean="0">
                <a:solidFill>
                  <a:srgbClr val="000000"/>
                </a:solidFill>
              </a:rPr>
              <a:pPr/>
              <a:t>4</a:t>
            </a:fld>
            <a:endParaRPr lang="en-US" dirty="0" smtClean="0">
              <a:solidFill>
                <a:srgbClr val="000000"/>
              </a:solidFill>
            </a:endParaRPr>
          </a:p>
        </p:txBody>
      </p:sp>
      <p:sp>
        <p:nvSpPr>
          <p:cNvPr id="6149" name="Line 2"/>
          <p:cNvSpPr>
            <a:spLocks noChangeShapeType="1"/>
          </p:cNvSpPr>
          <p:nvPr/>
        </p:nvSpPr>
        <p:spPr bwMode="auto">
          <a:xfrm flipV="1">
            <a:off x="4191000" y="4343400"/>
            <a:ext cx="0" cy="533400"/>
          </a:xfrm>
          <a:prstGeom prst="line">
            <a:avLst/>
          </a:prstGeom>
          <a:noFill/>
          <a:ln w="28575">
            <a:solidFill>
              <a:schemeClr val="tx1"/>
            </a:solidFill>
            <a:round/>
            <a:headEnd/>
            <a:tailEnd/>
          </a:ln>
        </p:spPr>
        <p:txBody>
          <a:bodyPr anchor="ctr">
            <a:spAutoFit/>
          </a:bodyPr>
          <a:lstStyle/>
          <a:p>
            <a:endParaRPr lang="en-US" sz="2800">
              <a:solidFill>
                <a:srgbClr val="000000"/>
              </a:solidFill>
              <a:latin typeface="Times New Roman" pitchFamily="18" charset="0"/>
            </a:endParaRPr>
          </a:p>
        </p:txBody>
      </p:sp>
      <p:sp>
        <p:nvSpPr>
          <p:cNvPr id="6150" name="Line 3"/>
          <p:cNvSpPr>
            <a:spLocks noChangeShapeType="1"/>
          </p:cNvSpPr>
          <p:nvPr/>
        </p:nvSpPr>
        <p:spPr bwMode="auto">
          <a:xfrm>
            <a:off x="5334000" y="3352800"/>
            <a:ext cx="0" cy="457200"/>
          </a:xfrm>
          <a:prstGeom prst="line">
            <a:avLst/>
          </a:prstGeom>
          <a:noFill/>
          <a:ln w="12700">
            <a:solidFill>
              <a:schemeClr val="tx1"/>
            </a:solidFill>
            <a:round/>
            <a:headEnd type="none" w="sm" len="sm"/>
            <a:tailEnd type="none" w="sm" len="sm"/>
          </a:ln>
        </p:spPr>
        <p:txBody>
          <a:bodyPr wrap="none" anchor="ctr"/>
          <a:lstStyle/>
          <a:p>
            <a:endParaRPr lang="en-US" sz="2800">
              <a:solidFill>
                <a:srgbClr val="000000"/>
              </a:solidFill>
              <a:latin typeface="Times New Roman" pitchFamily="18" charset="0"/>
            </a:endParaRPr>
          </a:p>
        </p:txBody>
      </p:sp>
      <p:sp>
        <p:nvSpPr>
          <p:cNvPr id="6151" name="Line 4"/>
          <p:cNvSpPr>
            <a:spLocks noChangeShapeType="1"/>
          </p:cNvSpPr>
          <p:nvPr/>
        </p:nvSpPr>
        <p:spPr bwMode="auto">
          <a:xfrm>
            <a:off x="2667000" y="5562600"/>
            <a:ext cx="4876800" cy="533400"/>
          </a:xfrm>
          <a:prstGeom prst="line">
            <a:avLst/>
          </a:prstGeom>
          <a:noFill/>
          <a:ln w="12700">
            <a:solidFill>
              <a:schemeClr val="tx1"/>
            </a:solidFill>
            <a:round/>
            <a:headEnd type="none" w="sm" len="sm"/>
            <a:tailEnd type="none" w="sm" len="sm"/>
          </a:ln>
        </p:spPr>
        <p:txBody>
          <a:bodyPr wrap="none" anchor="ctr"/>
          <a:lstStyle/>
          <a:p>
            <a:endParaRPr lang="en-US" sz="2800">
              <a:solidFill>
                <a:srgbClr val="000000"/>
              </a:solidFill>
              <a:latin typeface="Times New Roman" pitchFamily="18" charset="0"/>
            </a:endParaRPr>
          </a:p>
        </p:txBody>
      </p:sp>
      <p:sp>
        <p:nvSpPr>
          <p:cNvPr id="6152" name="Line 5"/>
          <p:cNvSpPr>
            <a:spLocks noChangeShapeType="1"/>
          </p:cNvSpPr>
          <p:nvPr/>
        </p:nvSpPr>
        <p:spPr bwMode="auto">
          <a:xfrm flipH="1">
            <a:off x="6477000" y="3886200"/>
            <a:ext cx="533400" cy="0"/>
          </a:xfrm>
          <a:prstGeom prst="line">
            <a:avLst/>
          </a:prstGeom>
          <a:noFill/>
          <a:ln w="28575">
            <a:solidFill>
              <a:schemeClr val="tx1"/>
            </a:solidFill>
            <a:prstDash val="sysDot"/>
            <a:round/>
            <a:headEnd/>
            <a:tailEnd/>
          </a:ln>
        </p:spPr>
        <p:txBody>
          <a:bodyPr anchor="ctr">
            <a:spAutoFit/>
          </a:bodyPr>
          <a:lstStyle/>
          <a:p>
            <a:endParaRPr lang="en-US" sz="2800">
              <a:solidFill>
                <a:srgbClr val="000000"/>
              </a:solidFill>
              <a:latin typeface="Times New Roman" pitchFamily="18" charset="0"/>
            </a:endParaRPr>
          </a:p>
        </p:txBody>
      </p:sp>
      <p:sp>
        <p:nvSpPr>
          <p:cNvPr id="6153" name="Line 6"/>
          <p:cNvSpPr>
            <a:spLocks noChangeShapeType="1"/>
          </p:cNvSpPr>
          <p:nvPr/>
        </p:nvSpPr>
        <p:spPr bwMode="auto">
          <a:xfrm flipH="1">
            <a:off x="6248400" y="6172200"/>
            <a:ext cx="1219200" cy="76200"/>
          </a:xfrm>
          <a:prstGeom prst="line">
            <a:avLst/>
          </a:prstGeom>
          <a:noFill/>
          <a:ln w="28575">
            <a:solidFill>
              <a:schemeClr val="tx1"/>
            </a:solidFill>
            <a:round/>
            <a:headEnd/>
            <a:tailEnd/>
          </a:ln>
        </p:spPr>
        <p:txBody>
          <a:bodyPr anchor="ctr">
            <a:spAutoFit/>
          </a:bodyPr>
          <a:lstStyle/>
          <a:p>
            <a:endParaRPr lang="en-US" sz="2800">
              <a:solidFill>
                <a:srgbClr val="000000"/>
              </a:solidFill>
              <a:latin typeface="Times New Roman" pitchFamily="18" charset="0"/>
            </a:endParaRPr>
          </a:p>
        </p:txBody>
      </p:sp>
      <p:sp>
        <p:nvSpPr>
          <p:cNvPr id="6154" name="Line 7"/>
          <p:cNvSpPr>
            <a:spLocks noChangeShapeType="1"/>
          </p:cNvSpPr>
          <p:nvPr/>
        </p:nvSpPr>
        <p:spPr bwMode="auto">
          <a:xfrm>
            <a:off x="4851400" y="3352800"/>
            <a:ext cx="0" cy="1524000"/>
          </a:xfrm>
          <a:prstGeom prst="line">
            <a:avLst/>
          </a:prstGeom>
          <a:noFill/>
          <a:ln w="12700">
            <a:solidFill>
              <a:schemeClr val="tx1"/>
            </a:solidFill>
            <a:round/>
            <a:headEnd type="none" w="sm" len="sm"/>
            <a:tailEnd type="none" w="sm" len="sm"/>
          </a:ln>
        </p:spPr>
        <p:txBody>
          <a:bodyPr wrap="none" anchor="ctr"/>
          <a:lstStyle/>
          <a:p>
            <a:endParaRPr lang="en-US" sz="2800">
              <a:solidFill>
                <a:srgbClr val="000000"/>
              </a:solidFill>
              <a:latin typeface="Times New Roman" pitchFamily="18" charset="0"/>
            </a:endParaRPr>
          </a:p>
        </p:txBody>
      </p:sp>
      <p:sp>
        <p:nvSpPr>
          <p:cNvPr id="6155" name="Line 8"/>
          <p:cNvSpPr>
            <a:spLocks noChangeShapeType="1"/>
          </p:cNvSpPr>
          <p:nvPr/>
        </p:nvSpPr>
        <p:spPr bwMode="auto">
          <a:xfrm>
            <a:off x="2209800" y="2667000"/>
            <a:ext cx="990600" cy="2362200"/>
          </a:xfrm>
          <a:prstGeom prst="line">
            <a:avLst/>
          </a:prstGeom>
          <a:noFill/>
          <a:ln w="12700">
            <a:solidFill>
              <a:schemeClr val="tx1"/>
            </a:solidFill>
            <a:round/>
            <a:headEnd type="none" w="sm" len="sm"/>
            <a:tailEnd type="none" w="sm" len="sm"/>
          </a:ln>
        </p:spPr>
        <p:txBody>
          <a:bodyPr wrap="none" anchor="ctr"/>
          <a:lstStyle/>
          <a:p>
            <a:endParaRPr lang="en-US" sz="2800">
              <a:solidFill>
                <a:srgbClr val="000000"/>
              </a:solidFill>
              <a:latin typeface="Times New Roman" pitchFamily="18" charset="0"/>
            </a:endParaRPr>
          </a:p>
        </p:txBody>
      </p:sp>
      <p:sp>
        <p:nvSpPr>
          <p:cNvPr id="6156" name="Line 9"/>
          <p:cNvSpPr>
            <a:spLocks noChangeShapeType="1"/>
          </p:cNvSpPr>
          <p:nvPr/>
        </p:nvSpPr>
        <p:spPr bwMode="auto">
          <a:xfrm>
            <a:off x="3149600" y="1752600"/>
            <a:ext cx="76200" cy="3124200"/>
          </a:xfrm>
          <a:prstGeom prst="line">
            <a:avLst/>
          </a:prstGeom>
          <a:noFill/>
          <a:ln w="12700">
            <a:solidFill>
              <a:schemeClr val="tx1"/>
            </a:solidFill>
            <a:round/>
            <a:headEnd type="none" w="sm" len="sm"/>
            <a:tailEnd type="none" w="sm" len="sm"/>
          </a:ln>
        </p:spPr>
        <p:txBody>
          <a:bodyPr wrap="none" anchor="ctr"/>
          <a:lstStyle/>
          <a:p>
            <a:endParaRPr lang="en-US" sz="2800">
              <a:solidFill>
                <a:srgbClr val="000000"/>
              </a:solidFill>
              <a:latin typeface="Times New Roman" pitchFamily="18" charset="0"/>
            </a:endParaRPr>
          </a:p>
        </p:txBody>
      </p:sp>
      <p:sp>
        <p:nvSpPr>
          <p:cNvPr id="6157" name="Line 10"/>
          <p:cNvSpPr>
            <a:spLocks noChangeShapeType="1"/>
          </p:cNvSpPr>
          <p:nvPr/>
        </p:nvSpPr>
        <p:spPr bwMode="auto">
          <a:xfrm>
            <a:off x="4114800" y="1828800"/>
            <a:ext cx="1143000" cy="1066800"/>
          </a:xfrm>
          <a:prstGeom prst="line">
            <a:avLst/>
          </a:prstGeom>
          <a:noFill/>
          <a:ln w="12700">
            <a:solidFill>
              <a:schemeClr val="tx1"/>
            </a:solidFill>
            <a:round/>
            <a:headEnd type="none" w="sm" len="sm"/>
            <a:tailEnd type="none" w="sm" len="sm"/>
          </a:ln>
        </p:spPr>
        <p:txBody>
          <a:bodyPr wrap="none" anchor="ctr"/>
          <a:lstStyle/>
          <a:p>
            <a:endParaRPr lang="en-US" sz="2800">
              <a:solidFill>
                <a:srgbClr val="000000"/>
              </a:solidFill>
              <a:latin typeface="Times New Roman" pitchFamily="18" charset="0"/>
            </a:endParaRPr>
          </a:p>
        </p:txBody>
      </p:sp>
      <p:sp>
        <p:nvSpPr>
          <p:cNvPr id="6158" name="Line 11"/>
          <p:cNvSpPr>
            <a:spLocks noChangeShapeType="1"/>
          </p:cNvSpPr>
          <p:nvPr/>
        </p:nvSpPr>
        <p:spPr bwMode="auto">
          <a:xfrm flipH="1">
            <a:off x="4724400" y="1524000"/>
            <a:ext cx="2514600" cy="76200"/>
          </a:xfrm>
          <a:prstGeom prst="line">
            <a:avLst/>
          </a:prstGeom>
          <a:noFill/>
          <a:ln w="28575">
            <a:solidFill>
              <a:schemeClr val="tx1"/>
            </a:solidFill>
            <a:round/>
            <a:headEnd/>
            <a:tailEnd/>
          </a:ln>
        </p:spPr>
        <p:txBody>
          <a:bodyPr anchor="ctr">
            <a:spAutoFit/>
          </a:bodyPr>
          <a:lstStyle/>
          <a:p>
            <a:endParaRPr lang="en-US" sz="2800">
              <a:solidFill>
                <a:srgbClr val="000000"/>
              </a:solidFill>
              <a:latin typeface="Times New Roman" pitchFamily="18" charset="0"/>
            </a:endParaRPr>
          </a:p>
        </p:txBody>
      </p:sp>
      <p:sp>
        <p:nvSpPr>
          <p:cNvPr id="6159" name="Line 13"/>
          <p:cNvSpPr>
            <a:spLocks noChangeShapeType="1"/>
          </p:cNvSpPr>
          <p:nvPr/>
        </p:nvSpPr>
        <p:spPr bwMode="auto">
          <a:xfrm flipH="1" flipV="1">
            <a:off x="8763000" y="1752600"/>
            <a:ext cx="0" cy="4267200"/>
          </a:xfrm>
          <a:prstGeom prst="line">
            <a:avLst/>
          </a:prstGeom>
          <a:noFill/>
          <a:ln w="12700">
            <a:solidFill>
              <a:schemeClr val="tx1"/>
            </a:solidFill>
            <a:round/>
            <a:headEnd type="none" w="sm" len="sm"/>
            <a:tailEnd type="none" w="sm" len="sm"/>
          </a:ln>
        </p:spPr>
        <p:txBody>
          <a:bodyPr wrap="none" anchor="ctr"/>
          <a:lstStyle/>
          <a:p>
            <a:endParaRPr lang="en-US" sz="2800">
              <a:solidFill>
                <a:srgbClr val="000000"/>
              </a:solidFill>
              <a:latin typeface="Times New Roman" pitchFamily="18" charset="0"/>
            </a:endParaRPr>
          </a:p>
        </p:txBody>
      </p:sp>
      <p:sp>
        <p:nvSpPr>
          <p:cNvPr id="6160" name="Line 14"/>
          <p:cNvSpPr>
            <a:spLocks noChangeShapeType="1"/>
          </p:cNvSpPr>
          <p:nvPr/>
        </p:nvSpPr>
        <p:spPr bwMode="auto">
          <a:xfrm>
            <a:off x="7848600" y="4191000"/>
            <a:ext cx="0" cy="1752600"/>
          </a:xfrm>
          <a:prstGeom prst="line">
            <a:avLst/>
          </a:prstGeom>
          <a:noFill/>
          <a:ln w="28575">
            <a:solidFill>
              <a:schemeClr val="tx1"/>
            </a:solidFill>
            <a:round/>
            <a:headEnd/>
            <a:tailEnd/>
          </a:ln>
        </p:spPr>
        <p:txBody>
          <a:bodyPr anchor="ctr">
            <a:spAutoFit/>
          </a:bodyPr>
          <a:lstStyle/>
          <a:p>
            <a:endParaRPr lang="en-US" sz="2800">
              <a:solidFill>
                <a:srgbClr val="000000"/>
              </a:solidFill>
              <a:latin typeface="Times New Roman" pitchFamily="18" charset="0"/>
            </a:endParaRPr>
          </a:p>
        </p:txBody>
      </p:sp>
      <p:sp>
        <p:nvSpPr>
          <p:cNvPr id="6161" name="Line 15"/>
          <p:cNvSpPr>
            <a:spLocks noChangeShapeType="1"/>
          </p:cNvSpPr>
          <p:nvPr/>
        </p:nvSpPr>
        <p:spPr bwMode="auto">
          <a:xfrm>
            <a:off x="1676400" y="1676400"/>
            <a:ext cx="762000" cy="0"/>
          </a:xfrm>
          <a:prstGeom prst="line">
            <a:avLst/>
          </a:prstGeom>
          <a:noFill/>
          <a:ln w="12700">
            <a:solidFill>
              <a:schemeClr val="tx1"/>
            </a:solidFill>
            <a:round/>
            <a:headEnd/>
            <a:tailEnd/>
          </a:ln>
        </p:spPr>
        <p:txBody>
          <a:bodyPr anchor="ctr">
            <a:spAutoFit/>
          </a:bodyPr>
          <a:lstStyle/>
          <a:p>
            <a:endParaRPr lang="en-US" sz="2800">
              <a:solidFill>
                <a:srgbClr val="000000"/>
              </a:solidFill>
              <a:latin typeface="Times New Roman" pitchFamily="18" charset="0"/>
            </a:endParaRPr>
          </a:p>
        </p:txBody>
      </p:sp>
      <p:sp>
        <p:nvSpPr>
          <p:cNvPr id="6162" name="Line 16"/>
          <p:cNvSpPr>
            <a:spLocks noChangeShapeType="1"/>
          </p:cNvSpPr>
          <p:nvPr/>
        </p:nvSpPr>
        <p:spPr bwMode="auto">
          <a:xfrm flipH="1">
            <a:off x="1219200" y="2590800"/>
            <a:ext cx="304800" cy="1295400"/>
          </a:xfrm>
          <a:prstGeom prst="line">
            <a:avLst/>
          </a:prstGeom>
          <a:noFill/>
          <a:ln w="28575">
            <a:solidFill>
              <a:schemeClr val="tx1"/>
            </a:solidFill>
            <a:round/>
            <a:headEnd/>
            <a:tailEnd/>
          </a:ln>
        </p:spPr>
        <p:txBody>
          <a:bodyPr anchor="ctr">
            <a:spAutoFit/>
          </a:bodyPr>
          <a:lstStyle/>
          <a:p>
            <a:endParaRPr lang="en-US" sz="2800">
              <a:solidFill>
                <a:srgbClr val="000000"/>
              </a:solidFill>
              <a:latin typeface="Times New Roman" pitchFamily="18" charset="0"/>
            </a:endParaRPr>
          </a:p>
        </p:txBody>
      </p:sp>
      <p:sp>
        <p:nvSpPr>
          <p:cNvPr id="6163" name="Line 17"/>
          <p:cNvSpPr>
            <a:spLocks noChangeShapeType="1"/>
          </p:cNvSpPr>
          <p:nvPr/>
        </p:nvSpPr>
        <p:spPr bwMode="auto">
          <a:xfrm flipH="1">
            <a:off x="2819400" y="1600200"/>
            <a:ext cx="3962400" cy="762000"/>
          </a:xfrm>
          <a:prstGeom prst="line">
            <a:avLst/>
          </a:prstGeom>
          <a:noFill/>
          <a:ln w="28575">
            <a:solidFill>
              <a:schemeClr val="tx1"/>
            </a:solidFill>
            <a:round/>
            <a:headEnd/>
            <a:tailEnd/>
          </a:ln>
        </p:spPr>
        <p:txBody>
          <a:bodyPr anchor="ctr">
            <a:spAutoFit/>
          </a:bodyPr>
          <a:lstStyle/>
          <a:p>
            <a:endParaRPr lang="en-US" sz="2800">
              <a:solidFill>
                <a:srgbClr val="000000"/>
              </a:solidFill>
              <a:latin typeface="Times New Roman" pitchFamily="18" charset="0"/>
            </a:endParaRPr>
          </a:p>
        </p:txBody>
      </p:sp>
      <p:sp>
        <p:nvSpPr>
          <p:cNvPr id="6164" name="Line 18"/>
          <p:cNvSpPr>
            <a:spLocks noChangeShapeType="1"/>
          </p:cNvSpPr>
          <p:nvPr/>
        </p:nvSpPr>
        <p:spPr bwMode="auto">
          <a:xfrm flipV="1">
            <a:off x="2590800" y="1828800"/>
            <a:ext cx="838200" cy="609600"/>
          </a:xfrm>
          <a:prstGeom prst="line">
            <a:avLst/>
          </a:prstGeom>
          <a:noFill/>
          <a:ln w="12700">
            <a:solidFill>
              <a:schemeClr val="tx1"/>
            </a:solidFill>
            <a:round/>
            <a:headEnd/>
            <a:tailEnd/>
          </a:ln>
        </p:spPr>
        <p:txBody>
          <a:bodyPr anchor="ctr">
            <a:spAutoFit/>
          </a:bodyPr>
          <a:lstStyle/>
          <a:p>
            <a:endParaRPr lang="en-US" sz="2800">
              <a:solidFill>
                <a:srgbClr val="000000"/>
              </a:solidFill>
              <a:latin typeface="Times New Roman" pitchFamily="18" charset="0"/>
            </a:endParaRPr>
          </a:p>
        </p:txBody>
      </p:sp>
      <p:sp>
        <p:nvSpPr>
          <p:cNvPr id="6165" name="Line 19"/>
          <p:cNvSpPr>
            <a:spLocks noChangeShapeType="1"/>
          </p:cNvSpPr>
          <p:nvPr/>
        </p:nvSpPr>
        <p:spPr bwMode="auto">
          <a:xfrm flipH="1" flipV="1">
            <a:off x="1066800" y="4267200"/>
            <a:ext cx="533400" cy="1066800"/>
          </a:xfrm>
          <a:prstGeom prst="line">
            <a:avLst/>
          </a:prstGeom>
          <a:noFill/>
          <a:ln w="28575">
            <a:solidFill>
              <a:schemeClr val="tx1"/>
            </a:solidFill>
            <a:round/>
            <a:headEnd/>
            <a:tailEnd/>
          </a:ln>
        </p:spPr>
        <p:txBody>
          <a:bodyPr anchor="ctr">
            <a:spAutoFit/>
          </a:bodyPr>
          <a:lstStyle/>
          <a:p>
            <a:endParaRPr lang="en-US" sz="2800">
              <a:solidFill>
                <a:srgbClr val="000000"/>
              </a:solidFill>
              <a:latin typeface="Times New Roman" pitchFamily="18" charset="0"/>
            </a:endParaRPr>
          </a:p>
        </p:txBody>
      </p:sp>
      <p:sp>
        <p:nvSpPr>
          <p:cNvPr id="6166" name="Line 20"/>
          <p:cNvSpPr>
            <a:spLocks noChangeShapeType="1"/>
          </p:cNvSpPr>
          <p:nvPr/>
        </p:nvSpPr>
        <p:spPr bwMode="auto">
          <a:xfrm flipH="1">
            <a:off x="5410200" y="1524000"/>
            <a:ext cx="2438400" cy="2438400"/>
          </a:xfrm>
          <a:prstGeom prst="line">
            <a:avLst/>
          </a:prstGeom>
          <a:noFill/>
          <a:ln w="28575">
            <a:solidFill>
              <a:schemeClr val="tx1"/>
            </a:solidFill>
            <a:round/>
            <a:headEnd/>
            <a:tailEnd/>
          </a:ln>
        </p:spPr>
        <p:txBody>
          <a:bodyPr anchor="ctr">
            <a:spAutoFit/>
          </a:bodyPr>
          <a:lstStyle/>
          <a:p>
            <a:endParaRPr lang="en-US" sz="2800">
              <a:solidFill>
                <a:srgbClr val="000000"/>
              </a:solidFill>
              <a:latin typeface="Times New Roman" pitchFamily="18" charset="0"/>
            </a:endParaRPr>
          </a:p>
        </p:txBody>
      </p:sp>
      <p:sp>
        <p:nvSpPr>
          <p:cNvPr id="6167" name="Line 21"/>
          <p:cNvSpPr>
            <a:spLocks noChangeShapeType="1"/>
          </p:cNvSpPr>
          <p:nvPr/>
        </p:nvSpPr>
        <p:spPr bwMode="auto">
          <a:xfrm flipV="1">
            <a:off x="2743200" y="5029200"/>
            <a:ext cx="914400" cy="609600"/>
          </a:xfrm>
          <a:prstGeom prst="line">
            <a:avLst/>
          </a:prstGeom>
          <a:noFill/>
          <a:ln w="28575">
            <a:solidFill>
              <a:schemeClr val="tx1"/>
            </a:solidFill>
            <a:round/>
            <a:headEnd/>
            <a:tailEnd/>
          </a:ln>
        </p:spPr>
        <p:txBody>
          <a:bodyPr anchor="ctr">
            <a:spAutoFit/>
          </a:bodyPr>
          <a:lstStyle/>
          <a:p>
            <a:endParaRPr lang="en-US" sz="2800">
              <a:solidFill>
                <a:srgbClr val="000000"/>
              </a:solidFill>
              <a:latin typeface="Times New Roman" pitchFamily="18" charset="0"/>
            </a:endParaRPr>
          </a:p>
        </p:txBody>
      </p:sp>
      <p:sp>
        <p:nvSpPr>
          <p:cNvPr id="6168" name="Line 22"/>
          <p:cNvSpPr>
            <a:spLocks noChangeShapeType="1"/>
          </p:cNvSpPr>
          <p:nvPr/>
        </p:nvSpPr>
        <p:spPr bwMode="auto">
          <a:xfrm flipH="1">
            <a:off x="609600" y="1600200"/>
            <a:ext cx="0" cy="4114800"/>
          </a:xfrm>
          <a:prstGeom prst="line">
            <a:avLst/>
          </a:prstGeom>
          <a:noFill/>
          <a:ln w="12700">
            <a:solidFill>
              <a:schemeClr val="tx1"/>
            </a:solidFill>
            <a:round/>
            <a:headEnd/>
            <a:tailEnd/>
          </a:ln>
        </p:spPr>
        <p:txBody>
          <a:bodyPr anchor="ctr">
            <a:spAutoFit/>
          </a:bodyPr>
          <a:lstStyle/>
          <a:p>
            <a:endParaRPr lang="en-US" sz="2800">
              <a:solidFill>
                <a:srgbClr val="000000"/>
              </a:solidFill>
              <a:latin typeface="Times New Roman" pitchFamily="18" charset="0"/>
            </a:endParaRPr>
          </a:p>
        </p:txBody>
      </p:sp>
      <p:sp>
        <p:nvSpPr>
          <p:cNvPr id="79" name="Text Box 23"/>
          <p:cNvSpPr txBox="1">
            <a:spLocks noChangeArrowheads="1"/>
          </p:cNvSpPr>
          <p:nvPr/>
        </p:nvSpPr>
        <p:spPr bwMode="auto">
          <a:xfrm>
            <a:off x="6324600" y="2273300"/>
            <a:ext cx="2590800" cy="469900"/>
          </a:xfrm>
          <a:prstGeom prst="rect">
            <a:avLst/>
          </a:prstGeom>
          <a:solidFill>
            <a:schemeClr val="bg1"/>
          </a:solidFill>
          <a:ln w="12700">
            <a:solidFill>
              <a:schemeClr val="tx1"/>
            </a:solidFill>
            <a:miter lim="800000"/>
            <a:headEnd type="none" w="sm" len="sm"/>
            <a:tailEnd type="none" w="sm" len="sm"/>
          </a:ln>
          <a:effectLst>
            <a:outerShdw dist="107763" dir="2700000" algn="ctr" rotWithShape="0">
              <a:schemeClr val="bg2"/>
            </a:outerShdw>
          </a:effectLst>
        </p:spPr>
        <p:txBody>
          <a:bodyPr>
            <a:spAutoFit/>
          </a:bodyPr>
          <a:lstStyle/>
          <a:p>
            <a:pPr algn="ctr" eaLnBrk="0" hangingPunct="0">
              <a:defRPr/>
            </a:pPr>
            <a:r>
              <a:rPr lang="en-US" sz="1200" dirty="0">
                <a:solidFill>
                  <a:srgbClr val="000000"/>
                </a:solidFill>
                <a:latin typeface="Times New Roman" pitchFamily="18" charset="0"/>
              </a:rPr>
              <a:t>Manpower Governance /</a:t>
            </a:r>
          </a:p>
          <a:p>
            <a:pPr algn="ctr" eaLnBrk="0" hangingPunct="0">
              <a:defRPr/>
            </a:pPr>
            <a:r>
              <a:rPr lang="en-US" sz="1200" dirty="0">
                <a:solidFill>
                  <a:srgbClr val="000000"/>
                </a:solidFill>
                <a:latin typeface="Times New Roman" pitchFamily="18" charset="0"/>
              </a:rPr>
              <a:t>Requirements Sponsor (CNO N12)</a:t>
            </a:r>
          </a:p>
        </p:txBody>
      </p:sp>
      <p:sp>
        <p:nvSpPr>
          <p:cNvPr id="80" name="Text Box 24"/>
          <p:cNvSpPr txBox="1">
            <a:spLocks noChangeArrowheads="1"/>
          </p:cNvSpPr>
          <p:nvPr/>
        </p:nvSpPr>
        <p:spPr bwMode="auto">
          <a:xfrm>
            <a:off x="4419600" y="2882900"/>
            <a:ext cx="2867025" cy="469900"/>
          </a:xfrm>
          <a:prstGeom prst="rect">
            <a:avLst/>
          </a:prstGeom>
          <a:solidFill>
            <a:schemeClr val="bg1"/>
          </a:solidFill>
          <a:ln w="12700">
            <a:solidFill>
              <a:schemeClr val="tx1"/>
            </a:solidFill>
            <a:miter lim="800000"/>
            <a:headEnd type="none" w="sm" len="sm"/>
            <a:tailEnd type="none" w="sm" len="sm"/>
          </a:ln>
          <a:effectLst>
            <a:outerShdw dist="107763" dir="2700000" algn="ctr" rotWithShape="0">
              <a:schemeClr val="bg2"/>
            </a:outerShdw>
          </a:effectLst>
        </p:spPr>
        <p:txBody>
          <a:bodyPr>
            <a:spAutoFit/>
          </a:bodyPr>
          <a:lstStyle/>
          <a:p>
            <a:pPr algn="ctr" eaLnBrk="0" hangingPunct="0">
              <a:defRPr/>
            </a:pPr>
            <a:r>
              <a:rPr lang="en-US" sz="1200">
                <a:solidFill>
                  <a:srgbClr val="000000"/>
                </a:solidFill>
                <a:latin typeface="Times New Roman" pitchFamily="18" charset="0"/>
              </a:rPr>
              <a:t>Manpower Business Requirements</a:t>
            </a:r>
          </a:p>
          <a:p>
            <a:pPr algn="ctr" eaLnBrk="0" hangingPunct="0">
              <a:defRPr/>
            </a:pPr>
            <a:r>
              <a:rPr lang="en-US" sz="1200">
                <a:solidFill>
                  <a:srgbClr val="000000"/>
                </a:solidFill>
                <a:latin typeface="Times New Roman" pitchFamily="18" charset="0"/>
              </a:rPr>
              <a:t>NAVMAC Functional Manager</a:t>
            </a:r>
          </a:p>
        </p:txBody>
      </p:sp>
      <p:sp>
        <p:nvSpPr>
          <p:cNvPr id="81" name="Text Box 25"/>
          <p:cNvSpPr txBox="1">
            <a:spLocks noChangeArrowheads="1"/>
          </p:cNvSpPr>
          <p:nvPr/>
        </p:nvSpPr>
        <p:spPr bwMode="auto">
          <a:xfrm>
            <a:off x="2362200" y="1371600"/>
            <a:ext cx="2438400" cy="469900"/>
          </a:xfrm>
          <a:prstGeom prst="rect">
            <a:avLst/>
          </a:prstGeom>
          <a:solidFill>
            <a:schemeClr val="bg1"/>
          </a:solidFill>
          <a:ln w="12700">
            <a:solidFill>
              <a:schemeClr val="tx1"/>
            </a:solidFill>
            <a:miter lim="800000"/>
            <a:headEnd type="none" w="sm" len="sm"/>
            <a:tailEnd type="none" w="sm" len="sm"/>
          </a:ln>
          <a:effectLst>
            <a:outerShdw dist="107763" dir="2700000" algn="ctr" rotWithShape="0">
              <a:schemeClr val="bg2"/>
            </a:outerShdw>
          </a:effectLst>
        </p:spPr>
        <p:txBody>
          <a:bodyPr>
            <a:spAutoFit/>
          </a:bodyPr>
          <a:lstStyle/>
          <a:p>
            <a:pPr algn="ctr" eaLnBrk="0" hangingPunct="0">
              <a:defRPr/>
            </a:pPr>
            <a:r>
              <a:rPr lang="en-US" sz="1200" dirty="0" smtClean="0">
                <a:solidFill>
                  <a:srgbClr val="000000"/>
                </a:solidFill>
                <a:latin typeface="Times New Roman" pitchFamily="18" charset="0"/>
              </a:rPr>
              <a:t>MPTE </a:t>
            </a:r>
            <a:r>
              <a:rPr lang="en-US" sz="1200" dirty="0">
                <a:solidFill>
                  <a:srgbClr val="000000"/>
                </a:solidFill>
                <a:latin typeface="Times New Roman" pitchFamily="18" charset="0"/>
              </a:rPr>
              <a:t>IT Governance/Strategy</a:t>
            </a:r>
          </a:p>
          <a:p>
            <a:pPr algn="ctr" eaLnBrk="0" hangingPunct="0">
              <a:defRPr/>
            </a:pPr>
            <a:r>
              <a:rPr lang="en-US" sz="1200" dirty="0">
                <a:solidFill>
                  <a:srgbClr val="000000"/>
                </a:solidFill>
                <a:latin typeface="Times New Roman" pitchFamily="18" charset="0"/>
              </a:rPr>
              <a:t>CNO </a:t>
            </a:r>
            <a:r>
              <a:rPr lang="en-US" sz="1200" dirty="0" smtClean="0">
                <a:solidFill>
                  <a:srgbClr val="000000"/>
                </a:solidFill>
                <a:latin typeface="Times New Roman" pitchFamily="18" charset="0"/>
              </a:rPr>
              <a:t>N16</a:t>
            </a:r>
            <a:endParaRPr lang="en-US" sz="1200" dirty="0">
              <a:solidFill>
                <a:srgbClr val="000000"/>
              </a:solidFill>
              <a:latin typeface="Times New Roman" pitchFamily="18" charset="0"/>
            </a:endParaRPr>
          </a:p>
        </p:txBody>
      </p:sp>
      <p:sp>
        <p:nvSpPr>
          <p:cNvPr id="82" name="Text Box 26"/>
          <p:cNvSpPr txBox="1">
            <a:spLocks noChangeArrowheads="1"/>
          </p:cNvSpPr>
          <p:nvPr/>
        </p:nvSpPr>
        <p:spPr bwMode="auto">
          <a:xfrm>
            <a:off x="7423150" y="5930900"/>
            <a:ext cx="1420813" cy="469900"/>
          </a:xfrm>
          <a:prstGeom prst="rect">
            <a:avLst/>
          </a:prstGeom>
          <a:solidFill>
            <a:schemeClr val="bg1"/>
          </a:solidFill>
          <a:ln w="12700">
            <a:solidFill>
              <a:schemeClr val="tx1"/>
            </a:solidFill>
            <a:miter lim="800000"/>
            <a:headEnd type="none" w="sm" len="sm"/>
            <a:tailEnd type="none" w="sm" len="sm"/>
          </a:ln>
          <a:effectLst>
            <a:outerShdw dist="107763" dir="2700000" algn="ctr" rotWithShape="0">
              <a:schemeClr val="bg2"/>
            </a:outerShdw>
          </a:effectLst>
        </p:spPr>
        <p:txBody>
          <a:bodyPr wrap="none">
            <a:spAutoFit/>
          </a:bodyPr>
          <a:lstStyle/>
          <a:p>
            <a:pPr algn="ctr" eaLnBrk="0" hangingPunct="0">
              <a:defRPr/>
            </a:pPr>
            <a:r>
              <a:rPr lang="en-US" sz="1200">
                <a:solidFill>
                  <a:srgbClr val="000000"/>
                </a:solidFill>
                <a:latin typeface="Times New Roman" pitchFamily="18" charset="0"/>
              </a:rPr>
              <a:t>Program Manager</a:t>
            </a:r>
          </a:p>
          <a:p>
            <a:pPr algn="ctr" eaLnBrk="0" hangingPunct="0">
              <a:defRPr/>
            </a:pPr>
            <a:r>
              <a:rPr lang="en-US" sz="1200">
                <a:solidFill>
                  <a:srgbClr val="000000"/>
                </a:solidFill>
                <a:latin typeface="Times New Roman" pitchFamily="18" charset="0"/>
              </a:rPr>
              <a:t>PEO EIS</a:t>
            </a:r>
          </a:p>
        </p:txBody>
      </p:sp>
      <p:sp>
        <p:nvSpPr>
          <p:cNvPr id="83" name="Text Box 27"/>
          <p:cNvSpPr txBox="1">
            <a:spLocks noChangeArrowheads="1"/>
          </p:cNvSpPr>
          <p:nvPr/>
        </p:nvSpPr>
        <p:spPr bwMode="auto">
          <a:xfrm>
            <a:off x="1068503" y="2209800"/>
            <a:ext cx="1749197" cy="461665"/>
          </a:xfrm>
          <a:prstGeom prst="rect">
            <a:avLst/>
          </a:prstGeom>
          <a:solidFill>
            <a:schemeClr val="bg1"/>
          </a:solidFill>
          <a:ln w="12700">
            <a:solidFill>
              <a:schemeClr val="tx1"/>
            </a:solidFill>
            <a:miter lim="800000"/>
            <a:headEnd type="none" w="sm" len="sm"/>
            <a:tailEnd type="none" w="sm" len="sm"/>
          </a:ln>
          <a:effectLst>
            <a:outerShdw dist="107763" dir="2700000" algn="ctr" rotWithShape="0">
              <a:schemeClr val="bg2"/>
            </a:outerShdw>
          </a:effectLst>
        </p:spPr>
        <p:txBody>
          <a:bodyPr wrap="none">
            <a:spAutoFit/>
          </a:bodyPr>
          <a:lstStyle/>
          <a:p>
            <a:pPr algn="ctr" eaLnBrk="0" hangingPunct="0">
              <a:defRPr/>
            </a:pPr>
            <a:r>
              <a:rPr lang="en-US" sz="1200" dirty="0" smtClean="0">
                <a:solidFill>
                  <a:srgbClr val="000000"/>
                </a:solidFill>
                <a:latin typeface="Times New Roman" pitchFamily="18" charset="0"/>
              </a:rPr>
              <a:t>MPTE </a:t>
            </a:r>
            <a:r>
              <a:rPr lang="en-US" sz="1200" dirty="0">
                <a:solidFill>
                  <a:srgbClr val="000000"/>
                </a:solidFill>
                <a:latin typeface="Times New Roman" pitchFamily="18" charset="0"/>
              </a:rPr>
              <a:t>Resource Sponsor</a:t>
            </a:r>
          </a:p>
          <a:p>
            <a:pPr algn="ctr" eaLnBrk="0" hangingPunct="0">
              <a:defRPr/>
            </a:pPr>
            <a:r>
              <a:rPr lang="en-US" sz="1200" dirty="0">
                <a:solidFill>
                  <a:srgbClr val="000000"/>
                </a:solidFill>
                <a:latin typeface="Times New Roman" pitchFamily="18" charset="0"/>
              </a:rPr>
              <a:t>CNO N10</a:t>
            </a:r>
          </a:p>
        </p:txBody>
      </p:sp>
      <p:sp>
        <p:nvSpPr>
          <p:cNvPr id="84" name="Text Box 28"/>
          <p:cNvSpPr txBox="1">
            <a:spLocks noChangeArrowheads="1"/>
          </p:cNvSpPr>
          <p:nvPr/>
        </p:nvSpPr>
        <p:spPr bwMode="auto">
          <a:xfrm>
            <a:off x="6850856" y="1295400"/>
            <a:ext cx="1936749" cy="461665"/>
          </a:xfrm>
          <a:prstGeom prst="rect">
            <a:avLst/>
          </a:prstGeom>
          <a:solidFill>
            <a:schemeClr val="bg1"/>
          </a:solidFill>
          <a:ln w="12700">
            <a:solidFill>
              <a:schemeClr val="tx1"/>
            </a:solidFill>
            <a:miter lim="800000"/>
            <a:headEnd type="none" w="sm" len="sm"/>
            <a:tailEnd type="none" w="sm" len="sm"/>
          </a:ln>
          <a:effectLst>
            <a:outerShdw dist="107763" dir="2700000" algn="ctr" rotWithShape="0">
              <a:schemeClr val="bg2"/>
            </a:outerShdw>
          </a:effectLst>
        </p:spPr>
        <p:txBody>
          <a:bodyPr wrap="none">
            <a:spAutoFit/>
          </a:bodyPr>
          <a:lstStyle/>
          <a:p>
            <a:pPr algn="ctr" eaLnBrk="0" hangingPunct="0">
              <a:defRPr/>
            </a:pPr>
            <a:r>
              <a:rPr lang="en-US" sz="1200" dirty="0" smtClean="0">
                <a:solidFill>
                  <a:srgbClr val="000000"/>
                </a:solidFill>
                <a:latin typeface="Times New Roman" pitchFamily="18" charset="0"/>
              </a:rPr>
              <a:t>MPTE </a:t>
            </a:r>
            <a:r>
              <a:rPr lang="en-US" sz="1200" dirty="0">
                <a:solidFill>
                  <a:srgbClr val="000000"/>
                </a:solidFill>
                <a:latin typeface="Times New Roman" pitchFamily="18" charset="0"/>
              </a:rPr>
              <a:t>Governance/Strategy</a:t>
            </a:r>
          </a:p>
          <a:p>
            <a:pPr algn="ctr" eaLnBrk="0" hangingPunct="0">
              <a:defRPr/>
            </a:pPr>
            <a:r>
              <a:rPr lang="en-US" sz="1200" dirty="0">
                <a:solidFill>
                  <a:srgbClr val="000000"/>
                </a:solidFill>
                <a:latin typeface="Times New Roman" pitchFamily="18" charset="0"/>
              </a:rPr>
              <a:t>CNO N1/CNP</a:t>
            </a:r>
          </a:p>
        </p:txBody>
      </p:sp>
      <p:sp>
        <p:nvSpPr>
          <p:cNvPr id="85" name="Text Box 29"/>
          <p:cNvSpPr txBox="1">
            <a:spLocks noChangeArrowheads="1"/>
          </p:cNvSpPr>
          <p:nvPr/>
        </p:nvSpPr>
        <p:spPr bwMode="auto">
          <a:xfrm>
            <a:off x="317500" y="5334000"/>
            <a:ext cx="2465388" cy="469900"/>
          </a:xfrm>
          <a:prstGeom prst="rect">
            <a:avLst/>
          </a:prstGeom>
          <a:solidFill>
            <a:schemeClr val="bg1"/>
          </a:solidFill>
          <a:ln w="12700">
            <a:solidFill>
              <a:schemeClr val="tx1"/>
            </a:solidFill>
            <a:miter lim="800000"/>
            <a:headEnd type="none" w="sm" len="sm"/>
            <a:tailEnd type="none" w="sm" len="sm"/>
          </a:ln>
          <a:effectLst>
            <a:outerShdw dist="107763" dir="2700000" algn="ctr" rotWithShape="0">
              <a:schemeClr val="bg2"/>
            </a:outerShdw>
          </a:effectLst>
        </p:spPr>
        <p:txBody>
          <a:bodyPr>
            <a:spAutoFit/>
          </a:bodyPr>
          <a:lstStyle/>
          <a:p>
            <a:pPr algn="ctr" eaLnBrk="0" hangingPunct="0">
              <a:defRPr/>
            </a:pPr>
            <a:r>
              <a:rPr lang="en-US" sz="1200">
                <a:solidFill>
                  <a:srgbClr val="000000"/>
                </a:solidFill>
                <a:latin typeface="Times New Roman" pitchFamily="18" charset="0"/>
              </a:rPr>
              <a:t>Budget Submitting Office (BSO) SPAWAR</a:t>
            </a:r>
          </a:p>
        </p:txBody>
      </p:sp>
      <p:sp>
        <p:nvSpPr>
          <p:cNvPr id="6176" name="Line 30"/>
          <p:cNvSpPr>
            <a:spLocks noChangeShapeType="1"/>
          </p:cNvSpPr>
          <p:nvPr/>
        </p:nvSpPr>
        <p:spPr bwMode="auto">
          <a:xfrm flipH="1">
            <a:off x="5562600" y="4038600"/>
            <a:ext cx="2209800" cy="1143000"/>
          </a:xfrm>
          <a:prstGeom prst="line">
            <a:avLst/>
          </a:prstGeom>
          <a:noFill/>
          <a:ln w="28575">
            <a:solidFill>
              <a:schemeClr val="tx1"/>
            </a:solidFill>
            <a:round/>
            <a:headEnd/>
            <a:tailEnd/>
          </a:ln>
        </p:spPr>
        <p:txBody>
          <a:bodyPr anchor="ctr">
            <a:spAutoFit/>
          </a:bodyPr>
          <a:lstStyle/>
          <a:p>
            <a:endParaRPr lang="en-US" sz="2800">
              <a:solidFill>
                <a:srgbClr val="000000"/>
              </a:solidFill>
              <a:latin typeface="Times New Roman" pitchFamily="18" charset="0"/>
            </a:endParaRPr>
          </a:p>
        </p:txBody>
      </p:sp>
      <p:sp>
        <p:nvSpPr>
          <p:cNvPr id="87" name="Text Box 31"/>
          <p:cNvSpPr txBox="1">
            <a:spLocks noChangeArrowheads="1"/>
          </p:cNvSpPr>
          <p:nvPr/>
        </p:nvSpPr>
        <p:spPr bwMode="auto">
          <a:xfrm>
            <a:off x="5811838" y="5503863"/>
            <a:ext cx="3008312" cy="287337"/>
          </a:xfrm>
          <a:prstGeom prst="rect">
            <a:avLst/>
          </a:prstGeom>
          <a:solidFill>
            <a:schemeClr val="bg1"/>
          </a:solidFill>
          <a:ln w="12700">
            <a:solidFill>
              <a:schemeClr val="tx1"/>
            </a:solidFill>
            <a:miter lim="800000"/>
            <a:headEnd type="none" w="sm" len="sm"/>
            <a:tailEnd type="none" w="sm" len="sm"/>
          </a:ln>
          <a:effectLst>
            <a:outerShdw dist="107763" dir="2700000" algn="ctr" rotWithShape="0">
              <a:schemeClr val="bg2"/>
            </a:outerShdw>
          </a:effectLst>
        </p:spPr>
        <p:txBody>
          <a:bodyPr wrap="none">
            <a:spAutoFit/>
          </a:bodyPr>
          <a:lstStyle/>
          <a:p>
            <a:pPr algn="ctr" eaLnBrk="0" hangingPunct="0">
              <a:defRPr/>
            </a:pPr>
            <a:r>
              <a:rPr lang="en-US" sz="1200">
                <a:solidFill>
                  <a:srgbClr val="000000"/>
                </a:solidFill>
                <a:latin typeface="Times New Roman" pitchFamily="18" charset="0"/>
              </a:rPr>
              <a:t>Sea Warrior Systems PEO-EIS PMW 240</a:t>
            </a:r>
          </a:p>
        </p:txBody>
      </p:sp>
      <p:sp>
        <p:nvSpPr>
          <p:cNvPr id="6178" name="Text Box 32"/>
          <p:cNvSpPr txBox="1">
            <a:spLocks noChangeArrowheads="1"/>
          </p:cNvSpPr>
          <p:nvPr/>
        </p:nvSpPr>
        <p:spPr bwMode="auto">
          <a:xfrm>
            <a:off x="1377950" y="4800600"/>
            <a:ext cx="1746250" cy="457200"/>
          </a:xfrm>
          <a:prstGeom prst="rect">
            <a:avLst/>
          </a:prstGeom>
          <a:noFill/>
          <a:ln w="12700">
            <a:noFill/>
            <a:miter lim="800000"/>
            <a:headEnd type="none" w="sm" len="sm"/>
            <a:tailEnd type="none" w="sm" len="sm"/>
          </a:ln>
        </p:spPr>
        <p:txBody>
          <a:bodyPr wrap="none">
            <a:spAutoFit/>
          </a:bodyPr>
          <a:lstStyle/>
          <a:p>
            <a:pPr algn="ctr" eaLnBrk="0" hangingPunct="0"/>
            <a:r>
              <a:rPr lang="en-US" sz="1200" i="1">
                <a:solidFill>
                  <a:srgbClr val="CF0E30"/>
                </a:solidFill>
                <a:latin typeface="Times New Roman" pitchFamily="18" charset="0"/>
              </a:rPr>
              <a:t>PPBE &amp; Congressional</a:t>
            </a:r>
          </a:p>
          <a:p>
            <a:pPr algn="ctr" eaLnBrk="0" hangingPunct="0"/>
            <a:r>
              <a:rPr lang="en-US" sz="1200" i="1">
                <a:solidFill>
                  <a:srgbClr val="CF0E30"/>
                </a:solidFill>
                <a:latin typeface="Times New Roman" pitchFamily="18" charset="0"/>
              </a:rPr>
              <a:t>Plus Up Funding</a:t>
            </a:r>
          </a:p>
        </p:txBody>
      </p:sp>
      <p:sp>
        <p:nvSpPr>
          <p:cNvPr id="89" name="Text Box 33"/>
          <p:cNvSpPr txBox="1">
            <a:spLocks noChangeArrowheads="1"/>
          </p:cNvSpPr>
          <p:nvPr/>
        </p:nvSpPr>
        <p:spPr bwMode="auto">
          <a:xfrm>
            <a:off x="152400" y="1371600"/>
            <a:ext cx="1633538" cy="652463"/>
          </a:xfrm>
          <a:prstGeom prst="rect">
            <a:avLst/>
          </a:prstGeom>
          <a:solidFill>
            <a:schemeClr val="bg1"/>
          </a:solidFill>
          <a:ln w="12700">
            <a:solidFill>
              <a:schemeClr val="tx1"/>
            </a:solidFill>
            <a:miter lim="800000"/>
            <a:headEnd type="none" w="sm" len="sm"/>
            <a:tailEnd type="none" w="sm" len="sm"/>
          </a:ln>
          <a:effectLst>
            <a:outerShdw dist="107763" dir="2700000" algn="ctr" rotWithShape="0">
              <a:schemeClr val="bg2"/>
            </a:outerShdw>
          </a:effectLst>
        </p:spPr>
        <p:txBody>
          <a:bodyPr wrap="none">
            <a:spAutoFit/>
          </a:bodyPr>
          <a:lstStyle/>
          <a:p>
            <a:pPr algn="ctr" eaLnBrk="0" hangingPunct="0">
              <a:defRPr/>
            </a:pPr>
            <a:r>
              <a:rPr lang="en-US" sz="1200" dirty="0">
                <a:solidFill>
                  <a:srgbClr val="000000"/>
                </a:solidFill>
                <a:latin typeface="Times New Roman" pitchFamily="18" charset="0"/>
              </a:rPr>
              <a:t>Navy IT </a:t>
            </a:r>
          </a:p>
          <a:p>
            <a:pPr algn="ctr" eaLnBrk="0" hangingPunct="0">
              <a:defRPr/>
            </a:pPr>
            <a:r>
              <a:rPr lang="en-US" sz="1200" dirty="0">
                <a:solidFill>
                  <a:srgbClr val="000000"/>
                </a:solidFill>
                <a:latin typeface="Times New Roman" pitchFamily="18" charset="0"/>
              </a:rPr>
              <a:t>Governance/Strategy</a:t>
            </a:r>
          </a:p>
          <a:p>
            <a:pPr algn="ctr" eaLnBrk="0" hangingPunct="0">
              <a:defRPr/>
            </a:pPr>
            <a:r>
              <a:rPr lang="en-US" sz="1200" dirty="0">
                <a:solidFill>
                  <a:srgbClr val="000000"/>
                </a:solidFill>
                <a:latin typeface="Times New Roman" pitchFamily="18" charset="0"/>
              </a:rPr>
              <a:t>Navy CIO</a:t>
            </a:r>
          </a:p>
        </p:txBody>
      </p:sp>
      <p:sp>
        <p:nvSpPr>
          <p:cNvPr id="90" name="Text Box 34"/>
          <p:cNvSpPr txBox="1">
            <a:spLocks noChangeArrowheads="1"/>
          </p:cNvSpPr>
          <p:nvPr/>
        </p:nvSpPr>
        <p:spPr bwMode="auto">
          <a:xfrm flipH="1">
            <a:off x="6934200" y="4038600"/>
            <a:ext cx="1676400" cy="246063"/>
          </a:xfrm>
          <a:prstGeom prst="rect">
            <a:avLst/>
          </a:prstGeom>
          <a:solidFill>
            <a:srgbClr val="FF0000"/>
          </a:solidFill>
          <a:ln w="12700">
            <a:solidFill>
              <a:schemeClr val="tx1"/>
            </a:solidFill>
            <a:miter lim="800000"/>
            <a:headEnd type="none" w="sm" len="sm"/>
            <a:tailEnd type="none" w="sm" len="sm"/>
          </a:ln>
          <a:effectLst>
            <a:outerShdw dist="107763" dir="2700000" algn="ctr" rotWithShape="0">
              <a:schemeClr val="bg2"/>
            </a:outerShdw>
          </a:effectLst>
        </p:spPr>
        <p:txBody>
          <a:bodyPr>
            <a:spAutoFit/>
          </a:bodyPr>
          <a:lstStyle/>
          <a:p>
            <a:pPr algn="ctr" eaLnBrk="0" hangingPunct="0">
              <a:defRPr/>
            </a:pPr>
            <a:r>
              <a:rPr lang="en-US" sz="1000" dirty="0">
                <a:solidFill>
                  <a:srgbClr val="000000"/>
                </a:solidFill>
                <a:latin typeface="Times New Roman" pitchFamily="18" charset="0"/>
              </a:rPr>
              <a:t>System Project Director</a:t>
            </a:r>
          </a:p>
        </p:txBody>
      </p:sp>
      <p:sp>
        <p:nvSpPr>
          <p:cNvPr id="91" name="Text Box 35"/>
          <p:cNvSpPr txBox="1">
            <a:spLocks noChangeArrowheads="1"/>
          </p:cNvSpPr>
          <p:nvPr/>
        </p:nvSpPr>
        <p:spPr bwMode="auto">
          <a:xfrm>
            <a:off x="704850" y="3859213"/>
            <a:ext cx="922338" cy="469900"/>
          </a:xfrm>
          <a:prstGeom prst="rect">
            <a:avLst/>
          </a:prstGeom>
          <a:solidFill>
            <a:schemeClr val="bg1"/>
          </a:solidFill>
          <a:ln w="12700">
            <a:solidFill>
              <a:schemeClr val="tx1"/>
            </a:solidFill>
            <a:miter lim="800000"/>
            <a:headEnd type="none" w="sm" len="sm"/>
            <a:tailEnd type="none" w="sm" len="sm"/>
          </a:ln>
          <a:effectLst>
            <a:outerShdw dist="107763" dir="2700000" algn="ctr" rotWithShape="0">
              <a:schemeClr val="bg2"/>
            </a:outerShdw>
          </a:effectLst>
        </p:spPr>
        <p:txBody>
          <a:bodyPr wrap="none">
            <a:spAutoFit/>
          </a:bodyPr>
          <a:lstStyle/>
          <a:p>
            <a:pPr algn="ctr" eaLnBrk="0" hangingPunct="0">
              <a:defRPr/>
            </a:pPr>
            <a:r>
              <a:rPr lang="en-US" sz="1200">
                <a:solidFill>
                  <a:srgbClr val="000000"/>
                </a:solidFill>
                <a:latin typeface="Times New Roman" pitchFamily="18" charset="0"/>
              </a:rPr>
              <a:t>Resources</a:t>
            </a:r>
          </a:p>
          <a:p>
            <a:pPr algn="ctr" eaLnBrk="0" hangingPunct="0">
              <a:defRPr/>
            </a:pPr>
            <a:r>
              <a:rPr lang="en-US" sz="1200">
                <a:solidFill>
                  <a:srgbClr val="000000"/>
                </a:solidFill>
                <a:latin typeface="Times New Roman" pitchFamily="18" charset="0"/>
              </a:rPr>
              <a:t>FMB</a:t>
            </a:r>
          </a:p>
        </p:txBody>
      </p:sp>
      <p:sp>
        <p:nvSpPr>
          <p:cNvPr id="92" name="Text Box 36"/>
          <p:cNvSpPr txBox="1">
            <a:spLocks noChangeArrowheads="1"/>
          </p:cNvSpPr>
          <p:nvPr/>
        </p:nvSpPr>
        <p:spPr bwMode="auto">
          <a:xfrm>
            <a:off x="6934200" y="3733800"/>
            <a:ext cx="1676400" cy="257175"/>
          </a:xfrm>
          <a:prstGeom prst="rect">
            <a:avLst/>
          </a:prstGeom>
          <a:solidFill>
            <a:srgbClr val="FF0000"/>
          </a:solidFill>
          <a:ln w="12700">
            <a:solidFill>
              <a:schemeClr val="tx1"/>
            </a:solidFill>
            <a:miter lim="800000"/>
            <a:headEnd type="none" w="sm" len="sm"/>
            <a:tailEnd type="none" w="sm" len="sm"/>
          </a:ln>
          <a:effectLst>
            <a:outerShdw dist="107763" dir="2700000" algn="ctr" rotWithShape="0">
              <a:schemeClr val="bg2"/>
            </a:outerShdw>
          </a:effectLst>
        </p:spPr>
        <p:txBody>
          <a:bodyPr>
            <a:spAutoFit/>
          </a:bodyPr>
          <a:lstStyle/>
          <a:p>
            <a:pPr algn="ctr" eaLnBrk="0" hangingPunct="0">
              <a:defRPr/>
            </a:pPr>
            <a:r>
              <a:rPr lang="en-US" sz="1000">
                <a:solidFill>
                  <a:srgbClr val="000000"/>
                </a:solidFill>
                <a:latin typeface="Times New Roman" pitchFamily="18" charset="0"/>
              </a:rPr>
              <a:t>System Operations</a:t>
            </a:r>
          </a:p>
        </p:txBody>
      </p:sp>
      <p:sp>
        <p:nvSpPr>
          <p:cNvPr id="93" name="Text Box 37"/>
          <p:cNvSpPr txBox="1">
            <a:spLocks noChangeArrowheads="1"/>
          </p:cNvSpPr>
          <p:nvPr/>
        </p:nvSpPr>
        <p:spPr bwMode="auto">
          <a:xfrm>
            <a:off x="3136900" y="4876800"/>
            <a:ext cx="2514600" cy="469900"/>
          </a:xfrm>
          <a:prstGeom prst="rect">
            <a:avLst/>
          </a:prstGeom>
          <a:solidFill>
            <a:schemeClr val="bg1"/>
          </a:solidFill>
          <a:ln w="12700">
            <a:solidFill>
              <a:schemeClr val="tx1"/>
            </a:solidFill>
            <a:miter lim="800000"/>
            <a:headEnd type="none" w="sm" len="sm"/>
            <a:tailEnd type="none" w="sm" len="sm"/>
          </a:ln>
          <a:effectLst>
            <a:outerShdw dist="107763" dir="2700000" algn="ctr" rotWithShape="0">
              <a:schemeClr val="bg2"/>
            </a:outerShdw>
          </a:effectLst>
        </p:spPr>
        <p:txBody>
          <a:bodyPr>
            <a:spAutoFit/>
          </a:bodyPr>
          <a:lstStyle/>
          <a:p>
            <a:pPr algn="ctr" eaLnBrk="0" hangingPunct="0">
              <a:defRPr/>
            </a:pPr>
            <a:r>
              <a:rPr lang="en-US" sz="1200">
                <a:solidFill>
                  <a:srgbClr val="000000"/>
                </a:solidFill>
                <a:latin typeface="Times New Roman" pitchFamily="18" charset="0"/>
              </a:rPr>
              <a:t>Central Design Activity</a:t>
            </a:r>
          </a:p>
          <a:p>
            <a:pPr algn="ctr" eaLnBrk="0" hangingPunct="0">
              <a:defRPr/>
            </a:pPr>
            <a:r>
              <a:rPr lang="en-US" sz="1200">
                <a:solidFill>
                  <a:srgbClr val="000000"/>
                </a:solidFill>
                <a:latin typeface="Times New Roman" pitchFamily="18" charset="0"/>
              </a:rPr>
              <a:t>SPAWARSYSCENLANT NOLA</a:t>
            </a:r>
          </a:p>
        </p:txBody>
      </p:sp>
      <p:sp>
        <p:nvSpPr>
          <p:cNvPr id="94" name="Text Box 38"/>
          <p:cNvSpPr txBox="1">
            <a:spLocks noChangeArrowheads="1"/>
          </p:cNvSpPr>
          <p:nvPr/>
        </p:nvSpPr>
        <p:spPr bwMode="auto">
          <a:xfrm>
            <a:off x="4925208" y="3614738"/>
            <a:ext cx="1774846" cy="415498"/>
          </a:xfrm>
          <a:prstGeom prst="rect">
            <a:avLst/>
          </a:prstGeom>
          <a:solidFill>
            <a:schemeClr val="accent1"/>
          </a:solidFill>
          <a:ln w="12700">
            <a:solidFill>
              <a:schemeClr val="tx1"/>
            </a:solidFill>
            <a:miter lim="800000"/>
            <a:headEnd type="none" w="sm" len="sm"/>
            <a:tailEnd type="none" w="sm" len="sm"/>
          </a:ln>
          <a:effectLst>
            <a:outerShdw dist="107763" dir="2700000" algn="ctr" rotWithShape="0">
              <a:schemeClr val="bg2"/>
            </a:outerShdw>
          </a:effectLst>
        </p:spPr>
        <p:txBody>
          <a:bodyPr wrap="none">
            <a:spAutoFit/>
          </a:bodyPr>
          <a:lstStyle/>
          <a:p>
            <a:pPr algn="ctr" eaLnBrk="0" hangingPunct="0">
              <a:defRPr/>
            </a:pPr>
            <a:r>
              <a:rPr lang="en-US" sz="1200" dirty="0">
                <a:solidFill>
                  <a:srgbClr val="000000"/>
                </a:solidFill>
                <a:latin typeface="Times New Roman" pitchFamily="18" charset="0"/>
              </a:rPr>
              <a:t>Manpower Managers</a:t>
            </a:r>
          </a:p>
          <a:p>
            <a:pPr algn="ctr" eaLnBrk="0" hangingPunct="0">
              <a:defRPr/>
            </a:pPr>
            <a:r>
              <a:rPr lang="en-US" sz="900" dirty="0">
                <a:solidFill>
                  <a:srgbClr val="000000"/>
                </a:solidFill>
                <a:latin typeface="Times New Roman" pitchFamily="18" charset="0"/>
              </a:rPr>
              <a:t>(</a:t>
            </a:r>
            <a:r>
              <a:rPr lang="en-US" sz="900" dirty="0" smtClean="0">
                <a:solidFill>
                  <a:srgbClr val="000000"/>
                </a:solidFill>
                <a:latin typeface="Times New Roman" pitchFamily="18" charset="0"/>
              </a:rPr>
              <a:t>BSOs/N122/NAVMAC/CNRFC)</a:t>
            </a:r>
            <a:endParaRPr lang="en-US" sz="900" dirty="0">
              <a:solidFill>
                <a:srgbClr val="000000"/>
              </a:solidFill>
              <a:latin typeface="Times New Roman" pitchFamily="18" charset="0"/>
            </a:endParaRPr>
          </a:p>
        </p:txBody>
      </p:sp>
      <p:sp>
        <p:nvSpPr>
          <p:cNvPr id="6185" name="Text Box 39"/>
          <p:cNvSpPr txBox="1">
            <a:spLocks noChangeArrowheads="1"/>
          </p:cNvSpPr>
          <p:nvPr/>
        </p:nvSpPr>
        <p:spPr bwMode="auto">
          <a:xfrm>
            <a:off x="1333500" y="2895600"/>
            <a:ext cx="1095375" cy="639763"/>
          </a:xfrm>
          <a:prstGeom prst="rect">
            <a:avLst/>
          </a:prstGeom>
          <a:noFill/>
          <a:ln w="12700">
            <a:noFill/>
            <a:miter lim="800000"/>
            <a:headEnd type="none" w="sm" len="sm"/>
            <a:tailEnd type="none" w="sm" len="sm"/>
          </a:ln>
        </p:spPr>
        <p:txBody>
          <a:bodyPr wrap="none">
            <a:spAutoFit/>
          </a:bodyPr>
          <a:lstStyle/>
          <a:p>
            <a:pPr algn="ctr" eaLnBrk="0" hangingPunct="0"/>
            <a:r>
              <a:rPr lang="en-US" sz="1200" i="1">
                <a:solidFill>
                  <a:srgbClr val="CF0E30"/>
                </a:solidFill>
                <a:latin typeface="Times New Roman" pitchFamily="18" charset="0"/>
              </a:rPr>
              <a:t>Planning, </a:t>
            </a:r>
          </a:p>
          <a:p>
            <a:pPr algn="ctr" eaLnBrk="0" hangingPunct="0"/>
            <a:r>
              <a:rPr lang="en-US" sz="1200" i="1">
                <a:solidFill>
                  <a:srgbClr val="CF0E30"/>
                </a:solidFill>
                <a:latin typeface="Times New Roman" pitchFamily="18" charset="0"/>
              </a:rPr>
              <a:t>Programming</a:t>
            </a:r>
          </a:p>
          <a:p>
            <a:pPr algn="ctr" eaLnBrk="0" hangingPunct="0"/>
            <a:r>
              <a:rPr lang="en-US" sz="1200" i="1">
                <a:solidFill>
                  <a:srgbClr val="CF0E30"/>
                </a:solidFill>
                <a:latin typeface="Times New Roman" pitchFamily="18" charset="0"/>
              </a:rPr>
              <a:t> &amp; Budget</a:t>
            </a:r>
          </a:p>
        </p:txBody>
      </p:sp>
      <p:sp>
        <p:nvSpPr>
          <p:cNvPr id="96" name="Text Box 40"/>
          <p:cNvSpPr txBox="1">
            <a:spLocks noChangeArrowheads="1"/>
          </p:cNvSpPr>
          <p:nvPr/>
        </p:nvSpPr>
        <p:spPr bwMode="auto">
          <a:xfrm>
            <a:off x="3962400" y="6045200"/>
            <a:ext cx="2312988" cy="469900"/>
          </a:xfrm>
          <a:prstGeom prst="rect">
            <a:avLst/>
          </a:prstGeom>
          <a:solidFill>
            <a:schemeClr val="bg1"/>
          </a:solidFill>
          <a:ln w="12700">
            <a:solidFill>
              <a:schemeClr val="tx1"/>
            </a:solidFill>
            <a:miter lim="800000"/>
            <a:headEnd type="none" w="sm" len="sm"/>
            <a:tailEnd type="none" w="sm" len="sm"/>
          </a:ln>
          <a:effectLst>
            <a:outerShdw dist="107763" dir="2700000" algn="ctr" rotWithShape="0">
              <a:schemeClr val="bg2"/>
            </a:outerShdw>
          </a:effectLst>
        </p:spPr>
        <p:txBody>
          <a:bodyPr>
            <a:spAutoFit/>
          </a:bodyPr>
          <a:lstStyle/>
          <a:p>
            <a:pPr algn="ctr" eaLnBrk="0" hangingPunct="0">
              <a:defRPr/>
            </a:pPr>
            <a:r>
              <a:rPr lang="en-US" sz="1200">
                <a:solidFill>
                  <a:srgbClr val="000000"/>
                </a:solidFill>
                <a:latin typeface="Times New Roman" pitchFamily="18" charset="0"/>
              </a:rPr>
              <a:t>Navy Acquisition Governance ASN (RD+A) </a:t>
            </a:r>
          </a:p>
        </p:txBody>
      </p:sp>
      <p:sp>
        <p:nvSpPr>
          <p:cNvPr id="97" name="Text Box 41"/>
          <p:cNvSpPr txBox="1">
            <a:spLocks noChangeArrowheads="1"/>
          </p:cNvSpPr>
          <p:nvPr/>
        </p:nvSpPr>
        <p:spPr bwMode="auto">
          <a:xfrm>
            <a:off x="4038600" y="2209800"/>
            <a:ext cx="1905000" cy="469900"/>
          </a:xfrm>
          <a:prstGeom prst="rect">
            <a:avLst/>
          </a:prstGeom>
          <a:solidFill>
            <a:schemeClr val="bg1"/>
          </a:solidFill>
          <a:ln w="12700">
            <a:solidFill>
              <a:schemeClr val="tx1"/>
            </a:solidFill>
            <a:miter lim="800000"/>
            <a:headEnd type="none" w="sm" len="sm"/>
            <a:tailEnd type="none" w="sm" len="sm"/>
          </a:ln>
          <a:effectLst>
            <a:outerShdw dist="107763" dir="2700000" algn="ctr" rotWithShape="0">
              <a:schemeClr val="bg2"/>
            </a:outerShdw>
          </a:effectLst>
        </p:spPr>
        <p:txBody>
          <a:bodyPr>
            <a:spAutoFit/>
          </a:bodyPr>
          <a:lstStyle/>
          <a:p>
            <a:pPr algn="ctr" eaLnBrk="0" hangingPunct="0">
              <a:defRPr/>
            </a:pPr>
            <a:r>
              <a:rPr lang="en-US" sz="1200">
                <a:solidFill>
                  <a:srgbClr val="000000"/>
                </a:solidFill>
                <a:latin typeface="Times New Roman" pitchFamily="18" charset="0"/>
              </a:rPr>
              <a:t>BUPERS Requirements </a:t>
            </a:r>
          </a:p>
          <a:p>
            <a:pPr algn="ctr" eaLnBrk="0" hangingPunct="0">
              <a:defRPr/>
            </a:pPr>
            <a:r>
              <a:rPr lang="en-US" sz="1200">
                <a:solidFill>
                  <a:srgbClr val="000000"/>
                </a:solidFill>
                <a:latin typeface="Times New Roman" pitchFamily="18" charset="0"/>
              </a:rPr>
              <a:t>Office (Pers-074)</a:t>
            </a:r>
          </a:p>
        </p:txBody>
      </p:sp>
      <p:sp>
        <p:nvSpPr>
          <p:cNvPr id="106" name="Text Box 50"/>
          <p:cNvSpPr txBox="1">
            <a:spLocks noChangeArrowheads="1"/>
          </p:cNvSpPr>
          <p:nvPr/>
        </p:nvSpPr>
        <p:spPr bwMode="auto">
          <a:xfrm>
            <a:off x="3289300" y="3657600"/>
            <a:ext cx="1447800" cy="830997"/>
          </a:xfrm>
          <a:prstGeom prst="rect">
            <a:avLst/>
          </a:prstGeom>
          <a:solidFill>
            <a:schemeClr val="bg1"/>
          </a:solidFill>
          <a:ln w="12700">
            <a:solidFill>
              <a:schemeClr val="tx1"/>
            </a:solidFill>
            <a:miter lim="800000"/>
            <a:headEnd type="none" w="sm" len="sm"/>
            <a:tailEnd type="none" w="sm" len="sm"/>
          </a:ln>
          <a:effectLst>
            <a:outerShdw dist="107763" dir="2700000" algn="ctr" rotWithShape="0">
              <a:schemeClr val="bg2"/>
            </a:outerShdw>
          </a:effectLst>
        </p:spPr>
        <p:txBody>
          <a:bodyPr>
            <a:spAutoFit/>
          </a:bodyPr>
          <a:lstStyle/>
          <a:p>
            <a:pPr algn="ctr" eaLnBrk="0" hangingPunct="0">
              <a:defRPr/>
            </a:pPr>
            <a:r>
              <a:rPr lang="en-US" sz="1200" dirty="0">
                <a:solidFill>
                  <a:srgbClr val="000000"/>
                </a:solidFill>
                <a:latin typeface="Times New Roman" pitchFamily="18" charset="0"/>
              </a:rPr>
              <a:t>Navy Authorizing Official (NAO</a:t>
            </a:r>
            <a:r>
              <a:rPr lang="en-US" sz="1200" dirty="0" smtClean="0">
                <a:solidFill>
                  <a:srgbClr val="000000"/>
                </a:solidFill>
                <a:latin typeface="Times New Roman" pitchFamily="18" charset="0"/>
              </a:rPr>
              <a:t>)</a:t>
            </a:r>
          </a:p>
          <a:p>
            <a:pPr algn="ctr" eaLnBrk="0" hangingPunct="0">
              <a:defRPr/>
            </a:pPr>
            <a:r>
              <a:rPr lang="en-US" sz="1200" dirty="0" smtClean="0">
                <a:solidFill>
                  <a:srgbClr val="000000"/>
                </a:solidFill>
                <a:latin typeface="Times New Roman" pitchFamily="18" charset="0"/>
              </a:rPr>
              <a:t>U.S</a:t>
            </a:r>
            <a:r>
              <a:rPr lang="en-US" sz="1200" dirty="0">
                <a:solidFill>
                  <a:srgbClr val="000000"/>
                </a:solidFill>
                <a:latin typeface="Times New Roman" pitchFamily="18" charset="0"/>
              </a:rPr>
              <a:t>. Fleet Cyber Command </a:t>
            </a:r>
          </a:p>
        </p:txBody>
      </p:sp>
    </p:spTree>
    <p:extLst>
      <p:ext uri="{BB962C8B-B14F-4D97-AF65-F5344CB8AC3E}">
        <p14:creationId xmlns:p14="http://schemas.microsoft.com/office/powerpoint/2010/main" val="768068529"/>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Times New Roman"/>
      </a:majorFont>
      <a:minorFont>
        <a:latin typeface="Arial"/>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114300" marR="0" indent="-114300" algn="l" defTabSz="914400" rtl="0" eaLnBrk="1" fontAlgn="base" latinLnBrk="0" hangingPunct="1">
          <a:lnSpc>
            <a:spcPct val="100000"/>
          </a:lnSpc>
          <a:spcBef>
            <a:spcPct val="50000"/>
          </a:spcBef>
          <a:spcAft>
            <a:spcPct val="0"/>
          </a:spcAft>
          <a:buClrTx/>
          <a:buSzTx/>
          <a:buFontTx/>
          <a:buChar char="•"/>
          <a:tabLst/>
          <a:defRPr kumimoji="0" lang="en-US" sz="1800" b="0" i="0" u="none" strike="noStrike" cap="none" normalizeH="0" baseline="0" smtClean="0">
            <a:ln>
              <a:noFill/>
            </a:ln>
            <a:solidFill>
              <a:schemeClr val="tx1"/>
            </a:solidFill>
            <a:effectLst/>
            <a:latin typeface="Arial" charset="0"/>
            <a:cs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114300" marR="0" indent="-114300" algn="l" defTabSz="914400" rtl="0" eaLnBrk="1" fontAlgn="base" latinLnBrk="0" hangingPunct="1">
          <a:lnSpc>
            <a:spcPct val="100000"/>
          </a:lnSpc>
          <a:spcBef>
            <a:spcPct val="50000"/>
          </a:spcBef>
          <a:spcAft>
            <a:spcPct val="0"/>
          </a:spcAft>
          <a:buClrTx/>
          <a:buSzTx/>
          <a:buFontTx/>
          <a:buChar char="•"/>
          <a:tabLst/>
          <a:defRPr kumimoji="0" lang="en-US" sz="1800" b="0" i="0" u="none" strike="noStrike" cap="none" normalizeH="0" baseline="0" smtClean="0">
            <a:ln>
              <a:noFill/>
            </a:ln>
            <a:solidFill>
              <a:schemeClr val="tx1"/>
            </a:solidFill>
            <a:effectLst/>
            <a:latin typeface="Arial" charset="0"/>
            <a:cs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Times New Roman"/>
      </a:majorFont>
      <a:minorFont>
        <a:latin typeface="Arial"/>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254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Times New Roman" pitchFamily="18" charset="0"/>
            <a:cs typeface="Times New Roman" pitchFamily="18" charset="0"/>
          </a:defRPr>
        </a:defPPr>
      </a:lstStyle>
    </a:spDef>
    <a:lnDef>
      <a:spPr bwMode="auto">
        <a:xfrm>
          <a:off x="0" y="0"/>
          <a:ext cx="1" cy="1"/>
        </a:xfrm>
        <a:custGeom>
          <a:avLst/>
          <a:gdLst/>
          <a:ahLst/>
          <a:cxnLst/>
          <a:rect l="0" t="0" r="0" b="0"/>
          <a:pathLst/>
        </a:custGeom>
        <a:solidFill>
          <a:schemeClr val="accent1"/>
        </a:solidFill>
        <a:ln w="254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Times New Roman" pitchFamily="18" charset="0"/>
            <a:cs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3.xml><?xml version="1.0" encoding="utf-8"?>
<ct:contentTypeSchema xmlns:ct="http://schemas.microsoft.com/office/2006/metadata/contentType" xmlns:ma="http://schemas.microsoft.com/office/2006/metadata/properties/metaAttributes" ct:_="" ma:_="" ma:contentTypeName="Document" ma:contentTypeID="0x010100E4F5F74E05047A4686FF148D7191FA04" ma:contentTypeVersion="2" ma:contentTypeDescription="Create a new document." ma:contentTypeScope="" ma:versionID="3144f8a655e734f5e8f45763f032b482">
  <xsd:schema xmlns:xsd="http://www.w3.org/2001/XMLSchema" xmlns:xs="http://www.w3.org/2001/XMLSchema" xmlns:p="http://schemas.microsoft.com/office/2006/metadata/properties" xmlns:ns1="http://schemas.microsoft.com/sharepoint/v3" xmlns:ns2="10f1aa0a-179b-49cb-8a72-3a924897e106" targetNamespace="http://schemas.microsoft.com/office/2006/metadata/properties" ma:root="true" ma:fieldsID="caf4e9299edb4fa8ee2d743c116403eb" ns1:_="" ns2:_="">
    <xsd:import namespace="http://schemas.microsoft.com/sharepoint/v3"/>
    <xsd:import namespace="10f1aa0a-179b-49cb-8a72-3a924897e106"/>
    <xsd:element name="properties">
      <xsd:complexType>
        <xsd:sequence>
          <xsd:element name="documentManagement">
            <xsd:complexType>
              <xsd:all>
                <xsd:element ref="ns1:PublishingStartDate" minOccurs="0"/>
                <xsd:element ref="ns1:PublishingExpirationDate" minOccurs="0"/>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10f1aa0a-179b-49cb-8a72-3a924897e106" elementFormDefault="qualified">
    <xsd:import namespace="http://schemas.microsoft.com/office/2006/documentManagement/types"/>
    <xsd:import namespace="http://schemas.microsoft.com/office/infopath/2007/PartnerControls"/>
    <xsd:element name="_dlc_DocId" ma:index="10" nillable="true" ma:displayName="Document ID Value" ma:description="The value of the document ID assigned to this item." ma:internalName="_dlc_DocId" ma:readOnly="true">
      <xsd:simpleType>
        <xsd:restriction base="dms:Text"/>
      </xsd:simpleType>
    </xsd:element>
    <xsd:element name="_dlc_DocIdUrl" ma:index="11"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2"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0DD94EF-3454-4473-B3DE-74520932538D}"/>
</file>

<file path=customXml/itemProps2.xml><?xml version="1.0" encoding="utf-8"?>
<ds:datastoreItem xmlns:ds="http://schemas.openxmlformats.org/officeDocument/2006/customXml" ds:itemID="{453575E0-A32B-4EE4-A109-25033EA25075}"/>
</file>

<file path=customXml/itemProps3.xml><?xml version="1.0" encoding="utf-8"?>
<ds:datastoreItem xmlns:ds="http://schemas.openxmlformats.org/officeDocument/2006/customXml" ds:itemID="{429C0166-66FA-44B1-BBD0-B0959B231AC7}"/>
</file>

<file path=customXml/itemProps4.xml><?xml version="1.0" encoding="utf-8"?>
<ds:datastoreItem xmlns:ds="http://schemas.openxmlformats.org/officeDocument/2006/customXml" ds:itemID="{C23060DD-F53B-4D9C-A282-97B52CA0B24E}"/>
</file>

<file path=docProps/app.xml><?xml version="1.0" encoding="utf-8"?>
<Properties xmlns="http://schemas.openxmlformats.org/officeDocument/2006/extended-properties" xmlns:vt="http://schemas.openxmlformats.org/officeDocument/2006/docPropsVTypes">
  <TotalTime>15609</TotalTime>
  <Words>883</Words>
  <Application>Microsoft Office PowerPoint</Application>
  <PresentationFormat>On-screen Show (4:3)</PresentationFormat>
  <Paragraphs>119</Paragraphs>
  <Slides>4</Slides>
  <Notes>3</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4</vt:i4>
      </vt:variant>
    </vt:vector>
  </HeadingPairs>
  <TitlesOfParts>
    <vt:vector size="11" baseType="lpstr">
      <vt:lpstr>宋体</vt:lpstr>
      <vt:lpstr>Arial</vt:lpstr>
      <vt:lpstr>Courier New</vt:lpstr>
      <vt:lpstr>Times New Roman</vt:lpstr>
      <vt:lpstr>Wingdings</vt:lpstr>
      <vt:lpstr>Default Design</vt:lpstr>
      <vt:lpstr>1_Default Design</vt:lpstr>
      <vt:lpstr>PowerPoint Presentation</vt:lpstr>
      <vt:lpstr>Functional Management Office (FMO) Organization</vt:lpstr>
      <vt:lpstr>PowerPoint Presentation</vt:lpstr>
      <vt:lpstr>Business Requirement Governance Stakeholder Organizations</vt:lpstr>
    </vt:vector>
  </TitlesOfParts>
  <Company>U.S. Navy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Workforce Analysis</dc:subject>
  <dc:creator>NAVMAC</dc:creator>
  <cp:lastModifiedBy>Marshall, Kenneth R CIV NAVMAC, FMO</cp:lastModifiedBy>
  <cp:revision>1219</cp:revision>
  <cp:lastPrinted>2015-11-23T15:46:45Z</cp:lastPrinted>
  <dcterms:created xsi:type="dcterms:W3CDTF">2006-01-19T13:23:02Z</dcterms:created>
  <dcterms:modified xsi:type="dcterms:W3CDTF">2019-04-03T13:34:32Z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0x010100E4F5F74E05047A4686FF148D7191FA04</vt:lpwstr>
  </property>
  <property fmtid="{D5CDD505-2E9C-101B-9397-08002B2CF9AE}" pid="3" name="Order">
    <vt:r8>16900</vt:r8>
  </property>
  <property fmtid="{D5CDD505-2E9C-101B-9397-08002B2CF9AE}" pid="4" name="xd_Signature">
    <vt:bool>false</vt:bool>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TemplateUrl">
    <vt:lpwstr/>
  </property>
</Properties>
</file>