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17.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2.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523" r:id="rId2"/>
    <p:sldId id="490" r:id="rId3"/>
    <p:sldId id="491" r:id="rId4"/>
    <p:sldId id="492" r:id="rId5"/>
    <p:sldId id="494" r:id="rId6"/>
    <p:sldId id="495" r:id="rId7"/>
    <p:sldId id="496" r:id="rId8"/>
    <p:sldId id="497" r:id="rId9"/>
    <p:sldId id="498" r:id="rId10"/>
    <p:sldId id="499" r:id="rId11"/>
    <p:sldId id="500" r:id="rId12"/>
    <p:sldId id="501" r:id="rId13"/>
    <p:sldId id="502" r:id="rId14"/>
    <p:sldId id="503" r:id="rId15"/>
    <p:sldId id="504" r:id="rId16"/>
    <p:sldId id="505" r:id="rId17"/>
    <p:sldId id="506" r:id="rId18"/>
    <p:sldId id="507" r:id="rId19"/>
    <p:sldId id="508" r:id="rId20"/>
    <p:sldId id="509" r:id="rId21"/>
    <p:sldId id="510" r:id="rId22"/>
    <p:sldId id="511" r:id="rId23"/>
    <p:sldId id="512" r:id="rId24"/>
    <p:sldId id="513" r:id="rId25"/>
    <p:sldId id="514" r:id="rId26"/>
    <p:sldId id="515" r:id="rId27"/>
    <p:sldId id="520" r:id="rId28"/>
    <p:sldId id="524" r:id="rId29"/>
  </p:sldIdLst>
  <p:sldSz cx="9144000" cy="6858000" type="screen4x3"/>
  <p:notesSz cx="6934200" cy="9234488"/>
  <p:custShowLst>
    <p:custShow name="Shore Deployable" id="0">
      <p:sldLst/>
    </p:custShow>
    <p:custShow name="Sea Deployable" id="1">
      <p:sldLst/>
    </p:custShow>
    <p:custShow name="Shore Duty" id="2">
      <p:sldLst/>
    </p:custShow>
  </p:custShowLst>
  <p:defaultTextStyle>
    <a:defPPr>
      <a:defRPr lang="en-US"/>
    </a:defPPr>
    <a:lvl1pPr algn="ctr" rtl="0" eaLnBrk="0" fontAlgn="base" hangingPunct="0">
      <a:spcBef>
        <a:spcPct val="0"/>
      </a:spcBef>
      <a:spcAft>
        <a:spcPct val="0"/>
      </a:spcAft>
      <a:defRPr sz="2000" kern="1200">
        <a:solidFill>
          <a:srgbClr val="000000"/>
        </a:solidFill>
        <a:latin typeface="Times New Roman" pitchFamily="18" charset="0"/>
        <a:ea typeface="+mn-ea"/>
        <a:cs typeface="+mn-cs"/>
      </a:defRPr>
    </a:lvl1pPr>
    <a:lvl2pPr marL="457200" algn="ctr" rtl="0" eaLnBrk="0" fontAlgn="base" hangingPunct="0">
      <a:spcBef>
        <a:spcPct val="0"/>
      </a:spcBef>
      <a:spcAft>
        <a:spcPct val="0"/>
      </a:spcAft>
      <a:defRPr sz="2000" kern="1200">
        <a:solidFill>
          <a:srgbClr val="000000"/>
        </a:solidFill>
        <a:latin typeface="Times New Roman" pitchFamily="18" charset="0"/>
        <a:ea typeface="+mn-ea"/>
        <a:cs typeface="+mn-cs"/>
      </a:defRPr>
    </a:lvl2pPr>
    <a:lvl3pPr marL="914400" algn="ctr" rtl="0" eaLnBrk="0" fontAlgn="base" hangingPunct="0">
      <a:spcBef>
        <a:spcPct val="0"/>
      </a:spcBef>
      <a:spcAft>
        <a:spcPct val="0"/>
      </a:spcAft>
      <a:defRPr sz="2000" kern="1200">
        <a:solidFill>
          <a:srgbClr val="000000"/>
        </a:solidFill>
        <a:latin typeface="Times New Roman" pitchFamily="18" charset="0"/>
        <a:ea typeface="+mn-ea"/>
        <a:cs typeface="+mn-cs"/>
      </a:defRPr>
    </a:lvl3pPr>
    <a:lvl4pPr marL="1371600" algn="ctr" rtl="0" eaLnBrk="0" fontAlgn="base" hangingPunct="0">
      <a:spcBef>
        <a:spcPct val="0"/>
      </a:spcBef>
      <a:spcAft>
        <a:spcPct val="0"/>
      </a:spcAft>
      <a:defRPr sz="2000" kern="1200">
        <a:solidFill>
          <a:srgbClr val="000000"/>
        </a:solidFill>
        <a:latin typeface="Times New Roman" pitchFamily="18" charset="0"/>
        <a:ea typeface="+mn-ea"/>
        <a:cs typeface="+mn-cs"/>
      </a:defRPr>
    </a:lvl4pPr>
    <a:lvl5pPr marL="1828800" algn="ctr" rtl="0" eaLnBrk="0" fontAlgn="base" hangingPunct="0">
      <a:spcBef>
        <a:spcPct val="0"/>
      </a:spcBef>
      <a:spcAft>
        <a:spcPct val="0"/>
      </a:spcAft>
      <a:defRPr sz="2000" kern="1200">
        <a:solidFill>
          <a:srgbClr val="000000"/>
        </a:solidFill>
        <a:latin typeface="Times New Roman" pitchFamily="18" charset="0"/>
        <a:ea typeface="+mn-ea"/>
        <a:cs typeface="+mn-cs"/>
      </a:defRPr>
    </a:lvl5pPr>
    <a:lvl6pPr marL="2286000" algn="l" defTabSz="914400" rtl="0" eaLnBrk="1" latinLnBrk="0" hangingPunct="1">
      <a:defRPr sz="2000" kern="1200">
        <a:solidFill>
          <a:srgbClr val="000000"/>
        </a:solidFill>
        <a:latin typeface="Times New Roman" pitchFamily="18" charset="0"/>
        <a:ea typeface="+mn-ea"/>
        <a:cs typeface="+mn-cs"/>
      </a:defRPr>
    </a:lvl6pPr>
    <a:lvl7pPr marL="2743200" algn="l" defTabSz="914400" rtl="0" eaLnBrk="1" latinLnBrk="0" hangingPunct="1">
      <a:defRPr sz="2000" kern="1200">
        <a:solidFill>
          <a:srgbClr val="000000"/>
        </a:solidFill>
        <a:latin typeface="Times New Roman" pitchFamily="18" charset="0"/>
        <a:ea typeface="+mn-ea"/>
        <a:cs typeface="+mn-cs"/>
      </a:defRPr>
    </a:lvl7pPr>
    <a:lvl8pPr marL="3200400" algn="l" defTabSz="914400" rtl="0" eaLnBrk="1" latinLnBrk="0" hangingPunct="1">
      <a:defRPr sz="2000" kern="1200">
        <a:solidFill>
          <a:srgbClr val="000000"/>
        </a:solidFill>
        <a:latin typeface="Times New Roman" pitchFamily="18" charset="0"/>
        <a:ea typeface="+mn-ea"/>
        <a:cs typeface="+mn-cs"/>
      </a:defRPr>
    </a:lvl8pPr>
    <a:lvl9pPr marL="3657600" algn="l" defTabSz="914400" rtl="0" eaLnBrk="1" latinLnBrk="0" hangingPunct="1">
      <a:defRPr sz="2000" kern="1200">
        <a:solidFill>
          <a:srgbClr val="000000"/>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75">
          <p15:clr>
            <a:srgbClr val="A4A3A4"/>
          </p15:clr>
        </p15:guide>
        <p15:guide id="2" pos="290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C0128"/>
    <a:srgbClr val="FFFF00"/>
    <a:srgbClr val="FFFFFF"/>
    <a:srgbClr val="043CD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55" autoAdjust="0"/>
    <p:restoredTop sz="91650" autoAdjust="0"/>
  </p:normalViewPr>
  <p:slideViewPr>
    <p:cSldViewPr>
      <p:cViewPr varScale="1">
        <p:scale>
          <a:sx n="104" d="100"/>
          <a:sy n="104" d="100"/>
        </p:scale>
        <p:origin x="2262"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75" d="100"/>
        <a:sy n="75" d="100"/>
      </p:scale>
      <p:origin x="0" y="0"/>
    </p:cViewPr>
  </p:sorterViewPr>
  <p:notesViewPr>
    <p:cSldViewPr>
      <p:cViewPr>
        <p:scale>
          <a:sx n="75" d="100"/>
          <a:sy n="75" d="100"/>
        </p:scale>
        <p:origin x="-1302" y="732"/>
      </p:cViewPr>
      <p:guideLst>
        <p:guide orient="horz" pos="2175"/>
        <p:guide pos="2904"/>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ustomXml" Target="../customXml/item4.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38"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588"/>
            <a:ext cx="3005138" cy="461963"/>
          </a:xfrm>
          <a:prstGeom prst="rect">
            <a:avLst/>
          </a:prstGeom>
          <a:noFill/>
          <a:ln w="9525">
            <a:noFill/>
            <a:miter lim="800000"/>
            <a:headEnd/>
            <a:tailEnd/>
          </a:ln>
          <a:effectLst/>
        </p:spPr>
        <p:txBody>
          <a:bodyPr vert="horz" wrap="square" lIns="19188" tIns="0" rIns="19188" bIns="0" numCol="1" anchor="t" anchorCtr="0" compatLnSpc="1">
            <a:prstTxWarp prst="textNoShape">
              <a:avLst/>
            </a:prstTxWarp>
          </a:bodyPr>
          <a:lstStyle>
            <a:lvl1pPr algn="l" defTabSz="919163">
              <a:defRPr sz="1000" i="1">
                <a:solidFill>
                  <a:schemeClr val="tx1"/>
                </a:solidFill>
              </a:defRPr>
            </a:lvl1pPr>
          </a:lstStyle>
          <a:p>
            <a:endParaRPr lang="en-US"/>
          </a:p>
        </p:txBody>
      </p:sp>
      <p:sp>
        <p:nvSpPr>
          <p:cNvPr id="3075" name="Rectangle 3"/>
          <p:cNvSpPr>
            <a:spLocks noGrp="1" noChangeArrowheads="1"/>
          </p:cNvSpPr>
          <p:nvPr>
            <p:ph type="dt" sz="quarter" idx="1"/>
          </p:nvPr>
        </p:nvSpPr>
        <p:spPr bwMode="auto">
          <a:xfrm>
            <a:off x="3929063" y="-1588"/>
            <a:ext cx="3005137" cy="461963"/>
          </a:xfrm>
          <a:prstGeom prst="rect">
            <a:avLst/>
          </a:prstGeom>
          <a:noFill/>
          <a:ln w="9525">
            <a:noFill/>
            <a:miter lim="800000"/>
            <a:headEnd/>
            <a:tailEnd/>
          </a:ln>
          <a:effectLst/>
        </p:spPr>
        <p:txBody>
          <a:bodyPr vert="horz" wrap="square" lIns="19188" tIns="0" rIns="19188" bIns="0" numCol="1" anchor="t" anchorCtr="0" compatLnSpc="1">
            <a:prstTxWarp prst="textNoShape">
              <a:avLst/>
            </a:prstTxWarp>
          </a:bodyPr>
          <a:lstStyle>
            <a:lvl1pPr algn="r" defTabSz="919163">
              <a:defRPr sz="1000" i="1">
                <a:solidFill>
                  <a:schemeClr val="tx1"/>
                </a:solidFill>
              </a:defRPr>
            </a:lvl1pPr>
          </a:lstStyle>
          <a:p>
            <a:endParaRPr lang="en-US"/>
          </a:p>
        </p:txBody>
      </p:sp>
      <p:sp>
        <p:nvSpPr>
          <p:cNvPr id="3076" name="Rectangle 4"/>
          <p:cNvSpPr>
            <a:spLocks noGrp="1" noChangeArrowheads="1"/>
          </p:cNvSpPr>
          <p:nvPr>
            <p:ph type="ftr" sz="quarter" idx="2"/>
          </p:nvPr>
        </p:nvSpPr>
        <p:spPr bwMode="auto">
          <a:xfrm>
            <a:off x="0" y="8772525"/>
            <a:ext cx="3005138" cy="461963"/>
          </a:xfrm>
          <a:prstGeom prst="rect">
            <a:avLst/>
          </a:prstGeom>
          <a:noFill/>
          <a:ln w="9525">
            <a:noFill/>
            <a:miter lim="800000"/>
            <a:headEnd/>
            <a:tailEnd/>
          </a:ln>
          <a:effectLst/>
        </p:spPr>
        <p:txBody>
          <a:bodyPr vert="horz" wrap="square" lIns="19188" tIns="0" rIns="19188" bIns="0" numCol="1" anchor="b" anchorCtr="0" compatLnSpc="1">
            <a:prstTxWarp prst="textNoShape">
              <a:avLst/>
            </a:prstTxWarp>
          </a:bodyPr>
          <a:lstStyle>
            <a:lvl1pPr algn="l" defTabSz="919163">
              <a:defRPr sz="1000" i="1">
                <a:solidFill>
                  <a:schemeClr val="tx1"/>
                </a:solidFill>
              </a:defRPr>
            </a:lvl1pPr>
          </a:lstStyle>
          <a:p>
            <a:endParaRPr lang="en-US"/>
          </a:p>
        </p:txBody>
      </p:sp>
      <p:sp>
        <p:nvSpPr>
          <p:cNvPr id="3077" name="Rectangle 5"/>
          <p:cNvSpPr>
            <a:spLocks noGrp="1" noChangeArrowheads="1"/>
          </p:cNvSpPr>
          <p:nvPr>
            <p:ph type="sldNum" sz="quarter" idx="3"/>
          </p:nvPr>
        </p:nvSpPr>
        <p:spPr bwMode="auto">
          <a:xfrm>
            <a:off x="3929063" y="8772525"/>
            <a:ext cx="3005137" cy="461963"/>
          </a:xfrm>
          <a:prstGeom prst="rect">
            <a:avLst/>
          </a:prstGeom>
          <a:noFill/>
          <a:ln w="9525">
            <a:noFill/>
            <a:miter lim="800000"/>
            <a:headEnd/>
            <a:tailEnd/>
          </a:ln>
          <a:effectLst/>
        </p:spPr>
        <p:txBody>
          <a:bodyPr vert="horz" wrap="square" lIns="19188" tIns="0" rIns="19188" bIns="0" numCol="1" anchor="b" anchorCtr="0" compatLnSpc="1">
            <a:prstTxWarp prst="textNoShape">
              <a:avLst/>
            </a:prstTxWarp>
          </a:bodyPr>
          <a:lstStyle>
            <a:lvl1pPr algn="r" defTabSz="919163">
              <a:defRPr sz="1000" i="1">
                <a:solidFill>
                  <a:schemeClr val="tx1"/>
                </a:solidFill>
              </a:defRPr>
            </a:lvl1pPr>
          </a:lstStyle>
          <a:p>
            <a:fld id="{15DC7B1D-6EAA-4D81-B56C-42CD345C3099}" type="slidenum">
              <a:rPr lang="en-US"/>
              <a:pPr/>
              <a:t>‹#›</a:t>
            </a:fld>
            <a:endParaRPr lang="en-US"/>
          </a:p>
        </p:txBody>
      </p:sp>
      <p:sp>
        <p:nvSpPr>
          <p:cNvPr id="3078" name="Rectangle 6"/>
          <p:cNvSpPr>
            <a:spLocks noChangeArrowheads="1"/>
          </p:cNvSpPr>
          <p:nvPr/>
        </p:nvSpPr>
        <p:spPr bwMode="auto">
          <a:xfrm>
            <a:off x="6470650" y="8836025"/>
            <a:ext cx="395288" cy="306388"/>
          </a:xfrm>
          <a:prstGeom prst="rect">
            <a:avLst/>
          </a:prstGeom>
          <a:noFill/>
          <a:ln w="9525">
            <a:noFill/>
            <a:miter lim="800000"/>
            <a:headEnd/>
            <a:tailEnd/>
          </a:ln>
          <a:effectLst/>
        </p:spPr>
        <p:txBody>
          <a:bodyPr wrap="none" lIns="92741" tIns="46370" rIns="92741" bIns="46370" anchor="ctr">
            <a:spAutoFit/>
          </a:bodyPr>
          <a:lstStyle/>
          <a:p>
            <a:pPr algn="r" defTabSz="919163"/>
            <a:fld id="{A67C31BB-BAC7-4884-9C71-68D67F8C5774}" type="slidenum">
              <a:rPr lang="en-US" sz="1400">
                <a:solidFill>
                  <a:schemeClr val="tx1"/>
                </a:solidFill>
              </a:rPr>
              <a:pPr algn="r" defTabSz="919163"/>
              <a:t>‹#›</a:t>
            </a:fld>
            <a:endParaRPr lang="en-US" sz="1400">
              <a:solidFill>
                <a:schemeClr val="tx1"/>
              </a:solidFill>
            </a:endParaRPr>
          </a:p>
        </p:txBody>
      </p:sp>
    </p:spTree>
    <p:extLst>
      <p:ext uri="{BB962C8B-B14F-4D97-AF65-F5344CB8AC3E}">
        <p14:creationId xmlns:p14="http://schemas.microsoft.com/office/powerpoint/2010/main" val="29741997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1588"/>
            <a:ext cx="3005138" cy="461963"/>
          </a:xfrm>
          <a:prstGeom prst="rect">
            <a:avLst/>
          </a:prstGeom>
          <a:noFill/>
          <a:ln w="9525">
            <a:noFill/>
            <a:miter lim="800000"/>
            <a:headEnd/>
            <a:tailEnd/>
          </a:ln>
          <a:effectLst/>
        </p:spPr>
        <p:txBody>
          <a:bodyPr vert="horz" wrap="square" lIns="19188" tIns="0" rIns="19188" bIns="0" numCol="1" anchor="t" anchorCtr="0" compatLnSpc="1">
            <a:prstTxWarp prst="textNoShape">
              <a:avLst/>
            </a:prstTxWarp>
          </a:bodyPr>
          <a:lstStyle>
            <a:lvl1pPr algn="l" defTabSz="919163">
              <a:defRPr sz="1000" i="1">
                <a:solidFill>
                  <a:schemeClr val="tx1"/>
                </a:solidFill>
              </a:defRPr>
            </a:lvl1pPr>
          </a:lstStyle>
          <a:p>
            <a:endParaRPr lang="en-US"/>
          </a:p>
        </p:txBody>
      </p:sp>
      <p:sp>
        <p:nvSpPr>
          <p:cNvPr id="2051" name="Rectangle 3"/>
          <p:cNvSpPr>
            <a:spLocks noGrp="1" noChangeArrowheads="1"/>
          </p:cNvSpPr>
          <p:nvPr>
            <p:ph type="dt" idx="1"/>
          </p:nvPr>
        </p:nvSpPr>
        <p:spPr bwMode="auto">
          <a:xfrm>
            <a:off x="3929063" y="-1588"/>
            <a:ext cx="3005137" cy="461963"/>
          </a:xfrm>
          <a:prstGeom prst="rect">
            <a:avLst/>
          </a:prstGeom>
          <a:noFill/>
          <a:ln w="9525">
            <a:noFill/>
            <a:miter lim="800000"/>
            <a:headEnd/>
            <a:tailEnd/>
          </a:ln>
          <a:effectLst/>
        </p:spPr>
        <p:txBody>
          <a:bodyPr vert="horz" wrap="square" lIns="19188" tIns="0" rIns="19188" bIns="0" numCol="1" anchor="t" anchorCtr="0" compatLnSpc="1">
            <a:prstTxWarp prst="textNoShape">
              <a:avLst/>
            </a:prstTxWarp>
          </a:bodyPr>
          <a:lstStyle>
            <a:lvl1pPr algn="r" defTabSz="919163">
              <a:defRPr sz="1000" i="1">
                <a:solidFill>
                  <a:schemeClr val="tx1"/>
                </a:solidFill>
              </a:defRPr>
            </a:lvl1pPr>
          </a:lstStyle>
          <a:p>
            <a:endParaRPr lang="en-US"/>
          </a:p>
        </p:txBody>
      </p:sp>
      <p:sp>
        <p:nvSpPr>
          <p:cNvPr id="2052" name="Rectangle 4"/>
          <p:cNvSpPr>
            <a:spLocks noGrp="1" noChangeArrowheads="1"/>
          </p:cNvSpPr>
          <p:nvPr>
            <p:ph type="ftr" sz="quarter" idx="4"/>
          </p:nvPr>
        </p:nvSpPr>
        <p:spPr bwMode="auto">
          <a:xfrm>
            <a:off x="0" y="8772525"/>
            <a:ext cx="3005138" cy="461963"/>
          </a:xfrm>
          <a:prstGeom prst="rect">
            <a:avLst/>
          </a:prstGeom>
          <a:noFill/>
          <a:ln w="9525">
            <a:noFill/>
            <a:miter lim="800000"/>
            <a:headEnd/>
            <a:tailEnd/>
          </a:ln>
          <a:effectLst/>
        </p:spPr>
        <p:txBody>
          <a:bodyPr vert="horz" wrap="square" lIns="19188" tIns="0" rIns="19188" bIns="0" numCol="1" anchor="b" anchorCtr="0" compatLnSpc="1">
            <a:prstTxWarp prst="textNoShape">
              <a:avLst/>
            </a:prstTxWarp>
          </a:bodyPr>
          <a:lstStyle>
            <a:lvl1pPr algn="l" defTabSz="919163">
              <a:defRPr sz="1000" i="1">
                <a:solidFill>
                  <a:schemeClr val="tx1"/>
                </a:solidFill>
              </a:defRPr>
            </a:lvl1pPr>
          </a:lstStyle>
          <a:p>
            <a:endParaRPr lang="en-US"/>
          </a:p>
        </p:txBody>
      </p:sp>
      <p:sp>
        <p:nvSpPr>
          <p:cNvPr id="2053" name="Rectangle 5"/>
          <p:cNvSpPr>
            <a:spLocks noGrp="1" noChangeArrowheads="1"/>
          </p:cNvSpPr>
          <p:nvPr>
            <p:ph type="sldNum" sz="quarter" idx="5"/>
          </p:nvPr>
        </p:nvSpPr>
        <p:spPr bwMode="auto">
          <a:xfrm>
            <a:off x="3929063" y="8772525"/>
            <a:ext cx="3005137" cy="461963"/>
          </a:xfrm>
          <a:prstGeom prst="rect">
            <a:avLst/>
          </a:prstGeom>
          <a:noFill/>
          <a:ln w="9525">
            <a:noFill/>
            <a:miter lim="800000"/>
            <a:headEnd/>
            <a:tailEnd/>
          </a:ln>
          <a:effectLst/>
        </p:spPr>
        <p:txBody>
          <a:bodyPr vert="horz" wrap="square" lIns="19188" tIns="0" rIns="19188" bIns="0" numCol="1" anchor="b" anchorCtr="0" compatLnSpc="1">
            <a:prstTxWarp prst="textNoShape">
              <a:avLst/>
            </a:prstTxWarp>
          </a:bodyPr>
          <a:lstStyle>
            <a:lvl1pPr algn="r" defTabSz="919163">
              <a:defRPr sz="1000" i="1">
                <a:solidFill>
                  <a:schemeClr val="tx1"/>
                </a:solidFill>
              </a:defRPr>
            </a:lvl1pPr>
          </a:lstStyle>
          <a:p>
            <a:fld id="{8B197FDE-E01A-4F89-A901-4B726B025214}" type="slidenum">
              <a:rPr lang="en-US"/>
              <a:pPr/>
              <a:t>‹#›</a:t>
            </a:fld>
            <a:endParaRPr lang="en-US"/>
          </a:p>
        </p:txBody>
      </p:sp>
      <p:sp>
        <p:nvSpPr>
          <p:cNvPr id="2054" name="Rectangle 6"/>
          <p:cNvSpPr>
            <a:spLocks noGrp="1" noChangeArrowheads="1"/>
          </p:cNvSpPr>
          <p:nvPr>
            <p:ph type="body" sz="quarter" idx="3"/>
          </p:nvPr>
        </p:nvSpPr>
        <p:spPr bwMode="auto">
          <a:xfrm>
            <a:off x="925513" y="4384675"/>
            <a:ext cx="5083175" cy="4156075"/>
          </a:xfrm>
          <a:prstGeom prst="rect">
            <a:avLst/>
          </a:prstGeom>
          <a:noFill/>
          <a:ln w="9525">
            <a:noFill/>
            <a:miter lim="800000"/>
            <a:headEnd/>
            <a:tailEnd/>
          </a:ln>
          <a:effectLst/>
        </p:spPr>
        <p:txBody>
          <a:bodyPr vert="horz" wrap="square" lIns="92741" tIns="46370" rIns="92741" bIns="4637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5" name="Rectangle 7"/>
          <p:cNvSpPr>
            <a:spLocks noGrp="1" noRot="1" noChangeAspect="1" noChangeArrowheads="1" noTextEdit="1"/>
          </p:cNvSpPr>
          <p:nvPr>
            <p:ph type="sldImg" idx="2"/>
          </p:nvPr>
        </p:nvSpPr>
        <p:spPr bwMode="auto">
          <a:xfrm>
            <a:off x="1165225" y="698500"/>
            <a:ext cx="4602163" cy="3451225"/>
          </a:xfrm>
          <a:prstGeom prst="rect">
            <a:avLst/>
          </a:prstGeom>
          <a:noFill/>
          <a:ln w="12700">
            <a:solidFill>
              <a:schemeClr val="tx1"/>
            </a:solidFill>
            <a:miter lim="800000"/>
            <a:headEnd/>
            <a:tailEnd/>
          </a:ln>
          <a:effectLst/>
        </p:spPr>
      </p:sp>
      <p:sp>
        <p:nvSpPr>
          <p:cNvPr id="2056" name="Rectangle 8"/>
          <p:cNvSpPr>
            <a:spLocks noChangeArrowheads="1"/>
          </p:cNvSpPr>
          <p:nvPr/>
        </p:nvSpPr>
        <p:spPr bwMode="auto">
          <a:xfrm>
            <a:off x="6477000" y="8836025"/>
            <a:ext cx="388938" cy="304800"/>
          </a:xfrm>
          <a:prstGeom prst="rect">
            <a:avLst/>
          </a:prstGeom>
          <a:noFill/>
          <a:ln w="9525">
            <a:noFill/>
            <a:miter lim="800000"/>
            <a:headEnd/>
            <a:tailEnd/>
          </a:ln>
          <a:effectLst/>
        </p:spPr>
        <p:txBody>
          <a:bodyPr wrap="none" lIns="92741" tIns="46370" rIns="92741" bIns="46370" anchor="ctr">
            <a:spAutoFit/>
          </a:bodyPr>
          <a:lstStyle/>
          <a:p>
            <a:pPr algn="r" defTabSz="919163"/>
            <a:fld id="{C65F306E-352E-441D-8C57-748B9877B8CB}" type="slidenum">
              <a:rPr lang="en-US" sz="1400">
                <a:solidFill>
                  <a:schemeClr val="tx1"/>
                </a:solidFill>
              </a:rPr>
              <a:pPr algn="r" defTabSz="919163"/>
              <a:t>‹#›</a:t>
            </a:fld>
            <a:endParaRPr lang="en-US" sz="1400">
              <a:solidFill>
                <a:schemeClr val="tx1"/>
              </a:solidFill>
            </a:endParaRPr>
          </a:p>
        </p:txBody>
      </p:sp>
    </p:spTree>
    <p:extLst>
      <p:ext uri="{BB962C8B-B14F-4D97-AF65-F5344CB8AC3E}">
        <p14:creationId xmlns:p14="http://schemas.microsoft.com/office/powerpoint/2010/main" val="39307932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p:spPr>
        <p:txBody>
          <a:bodyPr/>
          <a:lstStyle/>
          <a:p>
            <a:fld id="{08F8C9CB-354D-40C9-AA60-8B470270B705}" type="slidenum">
              <a:rPr lang="en-US" smtClean="0"/>
              <a:pPr/>
              <a:t>1</a:t>
            </a:fld>
            <a:endParaRPr lang="en-US" smtClean="0"/>
          </a:p>
        </p:txBody>
      </p:sp>
      <p:sp>
        <p:nvSpPr>
          <p:cNvPr id="109571" name="Rectangle 2"/>
          <p:cNvSpPr>
            <a:spLocks noGrp="1" noRot="1" noChangeAspect="1" noChangeArrowheads="1" noTextEdit="1"/>
          </p:cNvSpPr>
          <p:nvPr>
            <p:ph type="sldImg"/>
          </p:nvPr>
        </p:nvSpPr>
        <p:spPr>
          <a:xfrm>
            <a:off x="1158875" y="695325"/>
            <a:ext cx="4616450" cy="3463925"/>
          </a:xfrm>
          <a:ln/>
        </p:spPr>
      </p:sp>
      <p:sp>
        <p:nvSpPr>
          <p:cNvPr id="109572" name="Rectangle 3"/>
          <p:cNvSpPr>
            <a:spLocks noGrp="1" noChangeArrowheads="1"/>
          </p:cNvSpPr>
          <p:nvPr>
            <p:ph type="body" idx="1"/>
          </p:nvPr>
        </p:nvSpPr>
        <p:spPr>
          <a:xfrm>
            <a:off x="925513" y="4387019"/>
            <a:ext cx="5083175" cy="4152026"/>
          </a:xfrm>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3F4EA0B9-8FFD-43B6-B926-3235446AC288}" type="slidenum">
              <a:rPr lang="en-US"/>
              <a:pPr/>
              <a:t>11</a:t>
            </a:fld>
            <a:endParaRPr lang="en-US"/>
          </a:p>
        </p:txBody>
      </p:sp>
      <p:sp>
        <p:nvSpPr>
          <p:cNvPr id="570370" name="Rectangle 2"/>
          <p:cNvSpPr>
            <a:spLocks noGrp="1" noRot="1" noChangeAspect="1" noChangeArrowheads="1" noTextEdit="1"/>
          </p:cNvSpPr>
          <p:nvPr>
            <p:ph type="sldImg"/>
          </p:nvPr>
        </p:nvSpPr>
        <p:spPr>
          <a:xfrm>
            <a:off x="1158875" y="692150"/>
            <a:ext cx="4616450" cy="3462338"/>
          </a:xfrm>
          <a:ln/>
        </p:spPr>
      </p:sp>
      <p:sp>
        <p:nvSpPr>
          <p:cNvPr id="570371"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B7CEEBE3-00C9-4F69-831F-35FA2A5DB8A7}" type="slidenum">
              <a:rPr lang="en-US"/>
              <a:pPr/>
              <a:t>12</a:t>
            </a:fld>
            <a:endParaRPr lang="en-US"/>
          </a:p>
        </p:txBody>
      </p:sp>
      <p:sp>
        <p:nvSpPr>
          <p:cNvPr id="572418" name="Rectangle 2"/>
          <p:cNvSpPr>
            <a:spLocks noGrp="1" noRot="1" noChangeAspect="1" noChangeArrowheads="1" noTextEdit="1"/>
          </p:cNvSpPr>
          <p:nvPr>
            <p:ph type="sldImg"/>
          </p:nvPr>
        </p:nvSpPr>
        <p:spPr>
          <a:xfrm>
            <a:off x="1158875" y="692150"/>
            <a:ext cx="4616450" cy="3462338"/>
          </a:xfrm>
          <a:ln/>
        </p:spPr>
      </p:sp>
      <p:sp>
        <p:nvSpPr>
          <p:cNvPr id="572419" name="Rectangle 3"/>
          <p:cNvSpPr>
            <a:spLocks noGrp="1" noChangeArrowheads="1"/>
          </p:cNvSpPr>
          <p:nvPr>
            <p:ph type="body" idx="1"/>
          </p:nvPr>
        </p:nvSpPr>
        <p:spPr>
          <a:xfrm>
            <a:off x="693738" y="4386263"/>
            <a:ext cx="5546725" cy="4156075"/>
          </a:xfrm>
        </p:spPr>
        <p:txBody>
          <a:bodyPr/>
          <a:lstStyle/>
          <a:p>
            <a:r>
              <a:rPr lang="en-US" sz="1400"/>
              <a:t>An alpha-numeric code along with PE (Program Element) which facilitates BSO alignment of similar types of activities/functions for budget justification and accounting purposes. A product of PPBES (Planning, Programming, Budgeting and Execution System)----their definitions and effective dates can  change with each FYDP (Future Years Defense Program) cycle.</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C1DF2936-E8DF-4176-9194-09599C81F049}" type="slidenum">
              <a:rPr lang="en-US"/>
              <a:pPr/>
              <a:t>13</a:t>
            </a:fld>
            <a:endParaRPr lang="en-US"/>
          </a:p>
        </p:txBody>
      </p:sp>
      <p:sp>
        <p:nvSpPr>
          <p:cNvPr id="574466" name="Rectangle 2"/>
          <p:cNvSpPr>
            <a:spLocks noGrp="1" noRot="1" noChangeAspect="1" noChangeArrowheads="1" noTextEdit="1"/>
          </p:cNvSpPr>
          <p:nvPr>
            <p:ph type="sldImg"/>
          </p:nvPr>
        </p:nvSpPr>
        <p:spPr>
          <a:xfrm>
            <a:off x="1158875" y="692150"/>
            <a:ext cx="4616450" cy="3462338"/>
          </a:xfrm>
          <a:ln/>
        </p:spPr>
      </p:sp>
      <p:sp>
        <p:nvSpPr>
          <p:cNvPr id="574467"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A2B413DC-0009-4E9A-AFED-A23194E17243}" type="slidenum">
              <a:rPr lang="en-US"/>
              <a:pPr/>
              <a:t>3</a:t>
            </a:fld>
            <a:endParaRPr lang="en-US"/>
          </a:p>
        </p:txBody>
      </p:sp>
      <p:sp>
        <p:nvSpPr>
          <p:cNvPr id="551938" name="Rectangle 2"/>
          <p:cNvSpPr>
            <a:spLocks noGrp="1" noRot="1" noChangeAspect="1" noChangeArrowheads="1" noTextEdit="1"/>
          </p:cNvSpPr>
          <p:nvPr>
            <p:ph type="sldImg"/>
          </p:nvPr>
        </p:nvSpPr>
        <p:spPr>
          <a:xfrm>
            <a:off x="1158875" y="692150"/>
            <a:ext cx="4616450" cy="3462338"/>
          </a:xfrm>
          <a:ln/>
        </p:spPr>
      </p:sp>
      <p:sp>
        <p:nvSpPr>
          <p:cNvPr id="551939"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4DD3EE5F-63D9-4675-A00E-FDA6F0B849AC}" type="slidenum">
              <a:rPr lang="en-US"/>
              <a:pPr/>
              <a:t>4</a:t>
            </a:fld>
            <a:endParaRPr lang="en-US"/>
          </a:p>
        </p:txBody>
      </p:sp>
      <p:sp>
        <p:nvSpPr>
          <p:cNvPr id="553986" name="Rectangle 2"/>
          <p:cNvSpPr>
            <a:spLocks noGrp="1" noRot="1" noChangeAspect="1" noChangeArrowheads="1" noTextEdit="1"/>
          </p:cNvSpPr>
          <p:nvPr>
            <p:ph type="sldImg"/>
          </p:nvPr>
        </p:nvSpPr>
        <p:spPr>
          <a:xfrm>
            <a:off x="1158875" y="692150"/>
            <a:ext cx="4616450" cy="3462338"/>
          </a:xfrm>
          <a:ln/>
        </p:spPr>
      </p:sp>
      <p:sp>
        <p:nvSpPr>
          <p:cNvPr id="553987"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7CF0451F-3279-4257-98D9-F658581FECB6}" type="slidenum">
              <a:rPr lang="en-US"/>
              <a:pPr/>
              <a:t>5</a:t>
            </a:fld>
            <a:endParaRPr lang="en-US"/>
          </a:p>
        </p:txBody>
      </p:sp>
      <p:sp>
        <p:nvSpPr>
          <p:cNvPr id="558082" name="Rectangle 2"/>
          <p:cNvSpPr>
            <a:spLocks noGrp="1" noRot="1" noChangeAspect="1" noChangeArrowheads="1" noTextEdit="1"/>
          </p:cNvSpPr>
          <p:nvPr>
            <p:ph type="sldImg"/>
          </p:nvPr>
        </p:nvSpPr>
        <p:spPr>
          <a:xfrm>
            <a:off x="1158875" y="692150"/>
            <a:ext cx="4616450" cy="3462338"/>
          </a:xfrm>
          <a:ln/>
        </p:spPr>
      </p:sp>
      <p:sp>
        <p:nvSpPr>
          <p:cNvPr id="558083" name="Rectangle 3"/>
          <p:cNvSpPr>
            <a:spLocks noGrp="1" noChangeArrowheads="1"/>
          </p:cNvSpPr>
          <p:nvPr>
            <p:ph type="body" idx="1"/>
          </p:nvPr>
        </p:nvSpPr>
        <p:spPr>
          <a:xfrm>
            <a:off x="693738" y="4386263"/>
            <a:ext cx="5546725" cy="4156075"/>
          </a:xfrm>
        </p:spPr>
        <p:txBody>
          <a:bodyPr/>
          <a:lstStyle/>
          <a:p>
            <a:r>
              <a:rPr lang="en-US" sz="1400"/>
              <a:t>A 10-digit code identifying each activity. The first four numbers represent the type of activity (i.e., 1500: NS), the next four numbers are unique to a specific activity, and the lat two number indicated a parent-component activity relationship (00: parent activity, 01-99: component activity of  the parent).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5BF83F58-EC7F-49FC-BBDA-18C51C356617}" type="slidenum">
              <a:rPr lang="en-US"/>
              <a:pPr/>
              <a:t>6</a:t>
            </a:fld>
            <a:endParaRPr lang="en-US"/>
          </a:p>
        </p:txBody>
      </p:sp>
      <p:sp>
        <p:nvSpPr>
          <p:cNvPr id="560130" name="Rectangle 2"/>
          <p:cNvSpPr>
            <a:spLocks noGrp="1" noRot="1" noChangeAspect="1" noChangeArrowheads="1" noTextEdit="1"/>
          </p:cNvSpPr>
          <p:nvPr>
            <p:ph type="sldImg"/>
          </p:nvPr>
        </p:nvSpPr>
        <p:spPr>
          <a:xfrm>
            <a:off x="1158875" y="692150"/>
            <a:ext cx="4616450" cy="3462338"/>
          </a:xfrm>
          <a:ln/>
        </p:spPr>
      </p:sp>
      <p:sp>
        <p:nvSpPr>
          <p:cNvPr id="560131"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33CD769F-423C-484E-8910-F4EB211A1E7C}" type="slidenum">
              <a:rPr lang="en-US"/>
              <a:pPr/>
              <a:t>7</a:t>
            </a:fld>
            <a:endParaRPr lang="en-US"/>
          </a:p>
        </p:txBody>
      </p:sp>
      <p:sp>
        <p:nvSpPr>
          <p:cNvPr id="562178" name="Rectangle 2"/>
          <p:cNvSpPr>
            <a:spLocks noGrp="1" noRot="1" noChangeAspect="1" noChangeArrowheads="1" noTextEdit="1"/>
          </p:cNvSpPr>
          <p:nvPr>
            <p:ph type="sldImg"/>
          </p:nvPr>
        </p:nvSpPr>
        <p:spPr>
          <a:xfrm>
            <a:off x="1158875" y="692150"/>
            <a:ext cx="4616450" cy="3462338"/>
          </a:xfrm>
          <a:ln/>
        </p:spPr>
      </p:sp>
      <p:sp>
        <p:nvSpPr>
          <p:cNvPr id="562179"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E42E7442-B51C-45FC-8C75-92F209E20AD5}" type="slidenum">
              <a:rPr lang="en-US"/>
              <a:pPr/>
              <a:t>8</a:t>
            </a:fld>
            <a:endParaRPr lang="en-US"/>
          </a:p>
        </p:txBody>
      </p:sp>
      <p:sp>
        <p:nvSpPr>
          <p:cNvPr id="564226" name="Rectangle 2"/>
          <p:cNvSpPr>
            <a:spLocks noGrp="1" noRot="1" noChangeAspect="1" noChangeArrowheads="1" noTextEdit="1"/>
          </p:cNvSpPr>
          <p:nvPr>
            <p:ph type="sldImg"/>
          </p:nvPr>
        </p:nvSpPr>
        <p:spPr>
          <a:xfrm>
            <a:off x="1158875" y="692150"/>
            <a:ext cx="4616450" cy="3462338"/>
          </a:xfrm>
          <a:ln/>
        </p:spPr>
      </p:sp>
      <p:sp>
        <p:nvSpPr>
          <p:cNvPr id="564227"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0837F447-F2C9-4561-8E64-018C23B9872B}" type="slidenum">
              <a:rPr lang="en-US"/>
              <a:pPr/>
              <a:t>9</a:t>
            </a:fld>
            <a:endParaRPr lang="en-US"/>
          </a:p>
        </p:txBody>
      </p:sp>
      <p:sp>
        <p:nvSpPr>
          <p:cNvPr id="566274" name="Rectangle 2"/>
          <p:cNvSpPr>
            <a:spLocks noGrp="1" noRot="1" noChangeAspect="1" noChangeArrowheads="1" noTextEdit="1"/>
          </p:cNvSpPr>
          <p:nvPr>
            <p:ph type="sldImg"/>
          </p:nvPr>
        </p:nvSpPr>
        <p:spPr>
          <a:xfrm>
            <a:off x="1158875" y="692150"/>
            <a:ext cx="4616450" cy="3462338"/>
          </a:xfrm>
          <a:ln/>
        </p:spPr>
      </p:sp>
      <p:sp>
        <p:nvSpPr>
          <p:cNvPr id="566275" name="Rectangle 3"/>
          <p:cNvSpPr>
            <a:spLocks noGrp="1" noChangeArrowheads="1"/>
          </p:cNvSpPr>
          <p:nvPr>
            <p:ph type="body" idx="1"/>
          </p:nvPr>
        </p:nvSpPr>
        <p:spPr>
          <a:xfrm>
            <a:off x="693738" y="4386263"/>
            <a:ext cx="5546725" cy="4156075"/>
          </a:xfrm>
        </p:spPr>
        <p:txBody>
          <a:bodyPr/>
          <a:lstStyle/>
          <a:p>
            <a:r>
              <a:rPr lang="en-US" sz="1400"/>
              <a:t>GEOLOC is an 8-digit code that can be used to identify CONUS as the USA (first two positions of GEOLOC equal to “02”) less Alaska (0202) and Hawaii (0215). OUTUS is all that is not CONUS.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a:spLocks noGrp="1" noChangeArrowheads="1"/>
          </p:cNvSpPr>
          <p:nvPr>
            <p:ph type="sldNum" sz="quarter" idx="5"/>
          </p:nvPr>
        </p:nvSpPr>
        <p:spPr>
          <a:ln/>
        </p:spPr>
        <p:txBody>
          <a:bodyPr/>
          <a:lstStyle/>
          <a:p>
            <a:fld id="{0E59D603-C2AB-4BA8-8A59-678F5861597C}" type="slidenum">
              <a:rPr lang="en-US"/>
              <a:pPr/>
              <a:t>10</a:t>
            </a:fld>
            <a:endParaRPr lang="en-US"/>
          </a:p>
        </p:txBody>
      </p:sp>
      <p:sp>
        <p:nvSpPr>
          <p:cNvPr id="568322" name="Rectangle 2"/>
          <p:cNvSpPr>
            <a:spLocks noGrp="1" noRot="1" noChangeAspect="1" noChangeArrowheads="1" noTextEdit="1"/>
          </p:cNvSpPr>
          <p:nvPr>
            <p:ph type="sldImg"/>
          </p:nvPr>
        </p:nvSpPr>
        <p:spPr>
          <a:xfrm>
            <a:off x="1158875" y="692150"/>
            <a:ext cx="4616450" cy="3462338"/>
          </a:xfrm>
          <a:ln/>
        </p:spPr>
      </p:sp>
      <p:sp>
        <p:nvSpPr>
          <p:cNvPr id="568323" name="Rectangle 3"/>
          <p:cNvSpPr>
            <a:spLocks noGrp="1" noChangeArrowheads="1"/>
          </p:cNvSpPr>
          <p:nvPr>
            <p:ph type="body" idx="1"/>
          </p:nvPr>
        </p:nvSpPr>
        <p:spPr>
          <a:xfrm>
            <a:off x="693738" y="4386263"/>
            <a:ext cx="5546725" cy="4156075"/>
          </a:xfrm>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D23A5E5-98F0-487C-86A0-6C73DD081605}" type="slidenum">
              <a:rPr lang="en-US"/>
              <a:pPr/>
              <a:t>‹#›</a:t>
            </a:fld>
            <a:endParaRPr lang="en-US"/>
          </a:p>
        </p:txBody>
      </p:sp>
    </p:spTree>
  </p:cSld>
  <p:clrMapOvr>
    <a:masterClrMapping/>
  </p:clrMapOvr>
  <p:transition spd="slow"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2AC4848-34F5-4926-98E4-C8A03ABB0074}" type="slidenum">
              <a:rPr lang="en-US"/>
              <a:pPr/>
              <a:t>‹#›</a:t>
            </a:fld>
            <a:endParaRPr lang="en-US"/>
          </a:p>
        </p:txBody>
      </p:sp>
    </p:spTree>
  </p:cSld>
  <p:clrMapOvr>
    <a:masterClrMapping/>
  </p:clrMapOvr>
  <p:transition spd="slow"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19888" y="95250"/>
            <a:ext cx="2011362" cy="60007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95250"/>
            <a:ext cx="5881688" cy="6000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F6A685-BFAA-468C-B79C-218779534453}" type="slidenum">
              <a:rPr lang="en-US"/>
              <a:pPr/>
              <a:t>‹#›</a:t>
            </a:fld>
            <a:endParaRPr lang="en-US"/>
          </a:p>
        </p:txBody>
      </p:sp>
    </p:spTree>
  </p:cSld>
  <p:clrMapOvr>
    <a:masterClrMapping/>
  </p:clrMapOvr>
  <p:transition spd="slow" advClick="0"/>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4" name="Line 7"/>
          <p:cNvSpPr>
            <a:spLocks noChangeShapeType="1"/>
          </p:cNvSpPr>
          <p:nvPr userDrawn="1"/>
        </p:nvSpPr>
        <p:spPr bwMode="auto">
          <a:xfrm>
            <a:off x="609600" y="1244600"/>
            <a:ext cx="8534400" cy="0"/>
          </a:xfrm>
          <a:prstGeom prst="line">
            <a:avLst/>
          </a:prstGeom>
          <a:noFill/>
          <a:ln w="31750">
            <a:solidFill>
              <a:srgbClr val="000080"/>
            </a:solidFill>
            <a:round/>
            <a:headEnd/>
            <a:tailEnd/>
          </a:ln>
          <a:effectLst/>
        </p:spPr>
        <p:txBody>
          <a:bodyPr/>
          <a:lstStyle/>
          <a:p>
            <a:pPr algn="ctr">
              <a:defRPr/>
            </a:pPr>
            <a:endParaRPr lang="en-US" dirty="0"/>
          </a:p>
        </p:txBody>
      </p:sp>
      <p:sp>
        <p:nvSpPr>
          <p:cNvPr id="5" name="Line 8"/>
          <p:cNvSpPr>
            <a:spLocks noChangeShapeType="1"/>
          </p:cNvSpPr>
          <p:nvPr userDrawn="1"/>
        </p:nvSpPr>
        <p:spPr bwMode="auto">
          <a:xfrm>
            <a:off x="457200" y="1295400"/>
            <a:ext cx="8686800" cy="0"/>
          </a:xfrm>
          <a:prstGeom prst="line">
            <a:avLst/>
          </a:prstGeom>
          <a:noFill/>
          <a:ln w="31750">
            <a:solidFill>
              <a:srgbClr val="FF0000"/>
            </a:solidFill>
            <a:round/>
            <a:headEnd/>
            <a:tailEnd/>
          </a:ln>
          <a:effectLst/>
        </p:spPr>
        <p:txBody>
          <a:bodyPr/>
          <a:lstStyle/>
          <a:p>
            <a:pPr algn="ctr">
              <a:defRPr/>
            </a:pPr>
            <a:endParaRPr lang="en-US" dirty="0"/>
          </a:p>
        </p:txBody>
      </p:sp>
      <p:sp>
        <p:nvSpPr>
          <p:cNvPr id="8" name="Rectangle 20"/>
          <p:cNvSpPr>
            <a:spLocks noChangeArrowheads="1"/>
          </p:cNvSpPr>
          <p:nvPr userDrawn="1"/>
        </p:nvSpPr>
        <p:spPr bwMode="auto">
          <a:xfrm>
            <a:off x="0" y="381000"/>
            <a:ext cx="9144000" cy="1143000"/>
          </a:xfrm>
          <a:prstGeom prst="rect">
            <a:avLst/>
          </a:prstGeom>
          <a:noFill/>
          <a:ln w="9525">
            <a:noFill/>
            <a:miter lim="800000"/>
            <a:headEnd/>
            <a:tailEnd/>
          </a:ln>
          <a:effectLst/>
        </p:spPr>
        <p:txBody>
          <a:bodyPr anchor="ctr"/>
          <a:lstStyle/>
          <a:p>
            <a:pPr algn="ctr">
              <a:defRPr/>
            </a:pPr>
            <a:endParaRPr lang="en-US" sz="4800" b="1" i="1" dirty="0">
              <a:solidFill>
                <a:srgbClr val="000066"/>
              </a:solidFill>
              <a:latin typeface="Arial" charset="0"/>
            </a:endParaRPr>
          </a:p>
        </p:txBody>
      </p:sp>
      <p:sp>
        <p:nvSpPr>
          <p:cNvPr id="10" name="Rectangle 6"/>
          <p:cNvSpPr>
            <a:spLocks noGrp="1" noChangeArrowheads="1"/>
          </p:cNvSpPr>
          <p:nvPr>
            <p:ph type="sldNum" sz="quarter" idx="11"/>
          </p:nvPr>
        </p:nvSpPr>
        <p:spPr>
          <a:xfrm>
            <a:off x="7239000" y="6553200"/>
            <a:ext cx="1905000" cy="304800"/>
          </a:xfrm>
          <a:prstGeom prst="rect">
            <a:avLst/>
          </a:prstGeom>
          <a:ln/>
        </p:spPr>
        <p:txBody>
          <a:bodyPr/>
          <a:lstStyle>
            <a:lvl1pPr algn="r">
              <a:defRPr sz="1000">
                <a:latin typeface="Arial" pitchFamily="34" charset="0"/>
                <a:cs typeface="Arial" pitchFamily="34" charset="0"/>
              </a:defRPr>
            </a:lvl1pPr>
          </a:lstStyle>
          <a:p>
            <a:pPr>
              <a:defRPr/>
            </a:pPr>
            <a:fld id="{59081BF5-2666-4653-9EB4-F2730B97BDC5}" type="slidenum">
              <a:rPr lang="en-US" smtClean="0"/>
              <a:pPr>
                <a:defRPr/>
              </a:pPr>
              <a:t>‹#›</a:t>
            </a:fld>
            <a:endParaRPr lang="en-US" dirty="0"/>
          </a:p>
        </p:txBody>
      </p:sp>
    </p:spTree>
    <p:extLst>
      <p:ext uri="{BB962C8B-B14F-4D97-AF65-F5344CB8AC3E}">
        <p14:creationId xmlns:p14="http://schemas.microsoft.com/office/powerpoint/2010/main" val="1847545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A7B0BD9-0C6C-4362-B288-2171EC74B0BB}" type="slidenum">
              <a:rPr lang="en-US"/>
              <a:pPr/>
              <a:t>‹#›</a:t>
            </a:fld>
            <a:endParaRPr lang="en-US"/>
          </a:p>
        </p:txBody>
      </p:sp>
      <p:pic>
        <p:nvPicPr>
          <p:cNvPr id="606210" name="Picture 2" descr="D:\Documents and Settings\jose.cordero\My Documents\NAVMAC Logo.JPG"/>
          <p:cNvPicPr>
            <a:picLocks noChangeAspect="1" noChangeArrowheads="1"/>
          </p:cNvPicPr>
          <p:nvPr userDrawn="1"/>
        </p:nvPicPr>
        <p:blipFill>
          <a:blip r:embed="rId2" cstate="print"/>
          <a:srcRect/>
          <a:stretch>
            <a:fillRect/>
          </a:stretch>
        </p:blipFill>
        <p:spPr bwMode="auto">
          <a:xfrm>
            <a:off x="91440" y="91440"/>
            <a:ext cx="1097280" cy="1097280"/>
          </a:xfrm>
          <a:prstGeom prst="rect">
            <a:avLst/>
          </a:prstGeom>
          <a:noFill/>
        </p:spPr>
      </p:pic>
    </p:spTree>
  </p:cSld>
  <p:clrMapOvr>
    <a:masterClrMapping/>
  </p:clrMapOvr>
  <p:transition spd="slow"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4299121-BA2B-4ED7-AA20-59B2D3AAF7C8}" type="slidenum">
              <a:rPr lang="en-US"/>
              <a:pPr/>
              <a:t>‹#›</a:t>
            </a:fld>
            <a:endParaRPr lang="en-US"/>
          </a:p>
        </p:txBody>
      </p:sp>
    </p:spTree>
  </p:cSld>
  <p:clrMapOvr>
    <a:masterClrMapping/>
  </p:clrMapOvr>
  <p:transition spd="slow"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B92C731-1E8C-40D9-8506-75DFD44408BE}" type="slidenum">
              <a:rPr lang="en-US"/>
              <a:pPr/>
              <a:t>‹#›</a:t>
            </a:fld>
            <a:endParaRPr lang="en-US"/>
          </a:p>
        </p:txBody>
      </p:sp>
    </p:spTree>
  </p:cSld>
  <p:clrMapOvr>
    <a:masterClrMapping/>
  </p:clrMapOvr>
  <p:transition spd="slow"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2703C870-C9C9-48EA-8391-47320639C837}" type="slidenum">
              <a:rPr lang="en-US"/>
              <a:pPr/>
              <a:t>‹#›</a:t>
            </a:fld>
            <a:endParaRPr lang="en-US"/>
          </a:p>
        </p:txBody>
      </p:sp>
    </p:spTree>
  </p:cSld>
  <p:clrMapOvr>
    <a:masterClrMapping/>
  </p:clrMapOvr>
  <p:transition spd="slow"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782CB00E-7C45-47C2-9153-6A16C3D01E6C}" type="slidenum">
              <a:rPr lang="en-US"/>
              <a:pPr/>
              <a:t>‹#›</a:t>
            </a:fld>
            <a:endParaRPr lang="en-US"/>
          </a:p>
        </p:txBody>
      </p:sp>
    </p:spTree>
  </p:cSld>
  <p:clrMapOvr>
    <a:masterClrMapping/>
  </p:clrMapOvr>
  <p:transition spd="slow"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EF8FB53C-D335-4CBD-8C1E-18A5237C98A6}" type="slidenum">
              <a:rPr lang="en-US"/>
              <a:pPr/>
              <a:t>‹#›</a:t>
            </a:fld>
            <a:endParaRPr lang="en-US"/>
          </a:p>
        </p:txBody>
      </p:sp>
    </p:spTree>
  </p:cSld>
  <p:clrMapOvr>
    <a:masterClrMapping/>
  </p:clrMapOvr>
  <p:transition spd="slow"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7443CF26-85AA-429D-9B0D-9F3184029871}" type="slidenum">
              <a:rPr lang="en-US"/>
              <a:pPr/>
              <a:t>‹#›</a:t>
            </a:fld>
            <a:endParaRPr lang="en-US"/>
          </a:p>
        </p:txBody>
      </p:sp>
    </p:spTree>
  </p:cSld>
  <p:clrMapOvr>
    <a:masterClrMapping/>
  </p:clrMapOvr>
  <p:transition spd="slow"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0EB800D7-6051-4B76-9EAF-0520C9782FF2}" type="slidenum">
              <a:rPr lang="en-US"/>
              <a:pPr/>
              <a:t>‹#›</a:t>
            </a:fld>
            <a:endParaRPr lang="en-US"/>
          </a:p>
        </p:txBody>
      </p:sp>
    </p:spTree>
  </p:cSld>
  <p:clrMapOvr>
    <a:masterClrMapping/>
  </p:clrMapOvr>
  <p:transition spd="slow"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hlink"/>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l">
              <a:defRPr sz="1400">
                <a:solidFill>
                  <a:schemeClr val="tx1"/>
                </a:solidFill>
              </a:defRPr>
            </a:lvl1pPr>
          </a:lstStyle>
          <a:p>
            <a:endParaRPr lang="en-US"/>
          </a:p>
        </p:txBody>
      </p:sp>
      <p:sp>
        <p:nvSpPr>
          <p:cNvPr id="1027" name="Rectangle 3"/>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defRPr sz="1400">
                <a:solidFill>
                  <a:schemeClr val="tx1"/>
                </a:solidFill>
              </a:defRPr>
            </a:lvl1pPr>
          </a:lstStyle>
          <a:p>
            <a:endParaRPr lang="en-US"/>
          </a:p>
        </p:txBody>
      </p:sp>
      <p:sp>
        <p:nvSpPr>
          <p:cNvPr id="1028" name="Rectangle 4"/>
          <p:cNvSpPr>
            <a:spLocks noGrp="1" noChangeArrowheads="1"/>
          </p:cNvSpPr>
          <p:nvPr>
            <p:ph type="sldNum" sz="quarter" idx="4"/>
          </p:nvPr>
        </p:nvSpPr>
        <p:spPr bwMode="auto">
          <a:xfrm>
            <a:off x="7086600" y="64008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sz="1400"/>
            </a:lvl1pPr>
          </a:lstStyle>
          <a:p>
            <a:fld id="{4AF5C916-B096-4695-AC45-90D5310DCDF7}" type="slidenum">
              <a:rPr lang="en-US"/>
              <a:pPr/>
              <a:t>‹#›</a:t>
            </a:fld>
            <a:endParaRPr lang="en-US"/>
          </a:p>
        </p:txBody>
      </p:sp>
      <p:grpSp>
        <p:nvGrpSpPr>
          <p:cNvPr id="1046" name="Group 22"/>
          <p:cNvGrpSpPr>
            <a:grpSpLocks/>
          </p:cNvGrpSpPr>
          <p:nvPr/>
        </p:nvGrpSpPr>
        <p:grpSpPr bwMode="auto">
          <a:xfrm>
            <a:off x="0" y="1385888"/>
            <a:ext cx="8364538" cy="138112"/>
            <a:chOff x="0" y="873"/>
            <a:chExt cx="5269" cy="183"/>
          </a:xfrm>
        </p:grpSpPr>
        <p:grpSp>
          <p:nvGrpSpPr>
            <p:cNvPr id="1031" name="Group 7"/>
            <p:cNvGrpSpPr>
              <a:grpSpLocks/>
            </p:cNvGrpSpPr>
            <p:nvPr/>
          </p:nvGrpSpPr>
          <p:grpSpPr bwMode="auto">
            <a:xfrm>
              <a:off x="5146" y="873"/>
              <a:ext cx="123" cy="182"/>
              <a:chOff x="5146" y="873"/>
              <a:chExt cx="123" cy="182"/>
            </a:xfrm>
          </p:grpSpPr>
          <p:sp>
            <p:nvSpPr>
              <p:cNvPr id="1029" name="Rectangle 5"/>
              <p:cNvSpPr>
                <a:spLocks noChangeArrowheads="1"/>
              </p:cNvSpPr>
              <p:nvPr/>
            </p:nvSpPr>
            <p:spPr bwMode="auto">
              <a:xfrm>
                <a:off x="5240" y="873"/>
                <a:ext cx="29"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sp>
            <p:nvSpPr>
              <p:cNvPr id="1030" name="Rectangle 6"/>
              <p:cNvSpPr>
                <a:spLocks noChangeArrowheads="1"/>
              </p:cNvSpPr>
              <p:nvPr/>
            </p:nvSpPr>
            <p:spPr bwMode="auto">
              <a:xfrm>
                <a:off x="5146" y="873"/>
                <a:ext cx="59"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grpSp>
        <p:grpSp>
          <p:nvGrpSpPr>
            <p:cNvPr id="1034" name="Group 10"/>
            <p:cNvGrpSpPr>
              <a:grpSpLocks/>
            </p:cNvGrpSpPr>
            <p:nvPr/>
          </p:nvGrpSpPr>
          <p:grpSpPr bwMode="auto">
            <a:xfrm>
              <a:off x="4836" y="873"/>
              <a:ext cx="263" cy="182"/>
              <a:chOff x="4836" y="873"/>
              <a:chExt cx="263" cy="182"/>
            </a:xfrm>
          </p:grpSpPr>
          <p:sp>
            <p:nvSpPr>
              <p:cNvPr id="1032" name="Rectangle 8"/>
              <p:cNvSpPr>
                <a:spLocks noChangeArrowheads="1"/>
              </p:cNvSpPr>
              <p:nvPr/>
            </p:nvSpPr>
            <p:spPr bwMode="auto">
              <a:xfrm>
                <a:off x="5006" y="873"/>
                <a:ext cx="93"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sp>
            <p:nvSpPr>
              <p:cNvPr id="1033" name="Rectangle 9"/>
              <p:cNvSpPr>
                <a:spLocks noChangeArrowheads="1"/>
              </p:cNvSpPr>
              <p:nvPr/>
            </p:nvSpPr>
            <p:spPr bwMode="auto">
              <a:xfrm>
                <a:off x="4836" y="873"/>
                <a:ext cx="127"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grpSp>
        <p:grpSp>
          <p:nvGrpSpPr>
            <p:cNvPr id="1037" name="Group 13"/>
            <p:cNvGrpSpPr>
              <a:grpSpLocks/>
            </p:cNvGrpSpPr>
            <p:nvPr/>
          </p:nvGrpSpPr>
          <p:grpSpPr bwMode="auto">
            <a:xfrm>
              <a:off x="4407" y="873"/>
              <a:ext cx="386" cy="182"/>
              <a:chOff x="4407" y="873"/>
              <a:chExt cx="386" cy="182"/>
            </a:xfrm>
          </p:grpSpPr>
          <p:sp>
            <p:nvSpPr>
              <p:cNvPr id="1035" name="Rectangle 11"/>
              <p:cNvSpPr>
                <a:spLocks noChangeArrowheads="1"/>
              </p:cNvSpPr>
              <p:nvPr/>
            </p:nvSpPr>
            <p:spPr bwMode="auto">
              <a:xfrm>
                <a:off x="4639" y="873"/>
                <a:ext cx="154"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sp>
            <p:nvSpPr>
              <p:cNvPr id="1036" name="Rectangle 12"/>
              <p:cNvSpPr>
                <a:spLocks noChangeArrowheads="1"/>
              </p:cNvSpPr>
              <p:nvPr/>
            </p:nvSpPr>
            <p:spPr bwMode="auto">
              <a:xfrm>
                <a:off x="4407" y="873"/>
                <a:ext cx="189"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grpSp>
        <p:grpSp>
          <p:nvGrpSpPr>
            <p:cNvPr id="1042" name="Group 18"/>
            <p:cNvGrpSpPr>
              <a:grpSpLocks/>
            </p:cNvGrpSpPr>
            <p:nvPr/>
          </p:nvGrpSpPr>
          <p:grpSpPr bwMode="auto">
            <a:xfrm>
              <a:off x="3176" y="873"/>
              <a:ext cx="1188" cy="183"/>
              <a:chOff x="3176" y="873"/>
              <a:chExt cx="1188" cy="183"/>
            </a:xfrm>
          </p:grpSpPr>
          <p:sp>
            <p:nvSpPr>
              <p:cNvPr id="1038" name="Rectangle 14"/>
              <p:cNvSpPr>
                <a:spLocks noChangeArrowheads="1"/>
              </p:cNvSpPr>
              <p:nvPr/>
            </p:nvSpPr>
            <p:spPr bwMode="auto">
              <a:xfrm>
                <a:off x="4146" y="873"/>
                <a:ext cx="218"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sp>
            <p:nvSpPr>
              <p:cNvPr id="1039" name="Rectangle 15"/>
              <p:cNvSpPr>
                <a:spLocks noChangeArrowheads="1"/>
              </p:cNvSpPr>
              <p:nvPr/>
            </p:nvSpPr>
            <p:spPr bwMode="auto">
              <a:xfrm>
                <a:off x="3855" y="873"/>
                <a:ext cx="249"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sp>
            <p:nvSpPr>
              <p:cNvPr id="1040" name="Rectangle 16"/>
              <p:cNvSpPr>
                <a:spLocks noChangeArrowheads="1"/>
              </p:cNvSpPr>
              <p:nvPr/>
            </p:nvSpPr>
            <p:spPr bwMode="auto">
              <a:xfrm>
                <a:off x="3530" y="873"/>
                <a:ext cx="283" cy="183"/>
              </a:xfrm>
              <a:prstGeom prst="rect">
                <a:avLst/>
              </a:prstGeom>
              <a:solidFill>
                <a:srgbClr val="000000"/>
              </a:solidFill>
              <a:ln w="9525">
                <a:solidFill>
                  <a:srgbClr val="000000"/>
                </a:solidFill>
                <a:miter lim="800000"/>
                <a:headEnd/>
                <a:tailEnd/>
              </a:ln>
              <a:effectLst/>
            </p:spPr>
            <p:txBody>
              <a:bodyPr wrap="none" anchor="ctr"/>
              <a:lstStyle/>
              <a:p>
                <a:endParaRPr lang="en-US"/>
              </a:p>
            </p:txBody>
          </p:sp>
          <p:sp>
            <p:nvSpPr>
              <p:cNvPr id="1041" name="Rectangle 17"/>
              <p:cNvSpPr>
                <a:spLocks noChangeArrowheads="1"/>
              </p:cNvSpPr>
              <p:nvPr/>
            </p:nvSpPr>
            <p:spPr bwMode="auto">
              <a:xfrm>
                <a:off x="3176" y="873"/>
                <a:ext cx="313"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grpSp>
        <p:grpSp>
          <p:nvGrpSpPr>
            <p:cNvPr id="1045" name="Group 21"/>
            <p:cNvGrpSpPr>
              <a:grpSpLocks/>
            </p:cNvGrpSpPr>
            <p:nvPr/>
          </p:nvGrpSpPr>
          <p:grpSpPr bwMode="auto">
            <a:xfrm>
              <a:off x="0" y="873"/>
              <a:ext cx="3136" cy="182"/>
              <a:chOff x="0" y="873"/>
              <a:chExt cx="3136" cy="182"/>
            </a:xfrm>
          </p:grpSpPr>
          <p:sp>
            <p:nvSpPr>
              <p:cNvPr id="1043" name="Rectangle 19"/>
              <p:cNvSpPr>
                <a:spLocks noChangeArrowheads="1"/>
              </p:cNvSpPr>
              <p:nvPr/>
            </p:nvSpPr>
            <p:spPr bwMode="auto">
              <a:xfrm>
                <a:off x="2792" y="873"/>
                <a:ext cx="344"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sp>
            <p:nvSpPr>
              <p:cNvPr id="1044" name="Rectangle 20"/>
              <p:cNvSpPr>
                <a:spLocks noChangeArrowheads="1"/>
              </p:cNvSpPr>
              <p:nvPr/>
            </p:nvSpPr>
            <p:spPr bwMode="auto">
              <a:xfrm>
                <a:off x="0" y="873"/>
                <a:ext cx="2750" cy="182"/>
              </a:xfrm>
              <a:prstGeom prst="rect">
                <a:avLst/>
              </a:prstGeom>
              <a:solidFill>
                <a:srgbClr val="000000"/>
              </a:solidFill>
              <a:ln w="9525">
                <a:solidFill>
                  <a:srgbClr val="000000"/>
                </a:solidFill>
                <a:miter lim="800000"/>
                <a:headEnd/>
                <a:tailEnd/>
              </a:ln>
              <a:effectLst/>
            </p:spPr>
            <p:txBody>
              <a:bodyPr wrap="none" anchor="ctr"/>
              <a:lstStyle/>
              <a:p>
                <a:endParaRPr lang="en-US"/>
              </a:p>
            </p:txBody>
          </p:sp>
        </p:grpSp>
      </p:grpSp>
      <p:sp>
        <p:nvSpPr>
          <p:cNvPr id="1047" name="Rectangle 23"/>
          <p:cNvSpPr>
            <a:spLocks noGrp="1" noChangeArrowheads="1"/>
          </p:cNvSpPr>
          <p:nvPr>
            <p:ph type="title"/>
          </p:nvPr>
        </p:nvSpPr>
        <p:spPr bwMode="auto">
          <a:xfrm>
            <a:off x="977900" y="95250"/>
            <a:ext cx="7753350" cy="1123950"/>
          </a:xfrm>
          <a:prstGeom prst="rect">
            <a:avLst/>
          </a:prstGeom>
          <a:noFill/>
          <a:ln w="9525">
            <a:noFill/>
            <a:miter lim="800000"/>
            <a:headEnd/>
            <a:tailEnd/>
          </a:ln>
          <a:effectLst/>
        </p:spPr>
        <p:txBody>
          <a:bodyPr vert="horz" wrap="square" lIns="92075" tIns="46038" rIns="92075" bIns="46038" numCol="1" anchor="b" anchorCtr="0" compatLnSpc="1">
            <a:prstTxWarp prst="textNoShape">
              <a:avLst/>
            </a:prstTxWarp>
          </a:bodyPr>
          <a:lstStyle/>
          <a:p>
            <a:pPr lvl="0"/>
            <a:r>
              <a:rPr lang="en-US" smtClean="0"/>
              <a:t>Click to edit Master title style</a:t>
            </a:r>
          </a:p>
        </p:txBody>
      </p:sp>
      <p:sp>
        <p:nvSpPr>
          <p:cNvPr id="1048" name="Rectangle 24"/>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advClick="0"/>
  <p:hf hdr="0" ftr="0" dt="0"/>
  <p:txStyles>
    <p:titleStyle>
      <a:lvl1pPr algn="r" rtl="0" eaLnBrk="0" fontAlgn="base" hangingPunct="0">
        <a:spcBef>
          <a:spcPct val="0"/>
        </a:spcBef>
        <a:spcAft>
          <a:spcPct val="0"/>
        </a:spcAft>
        <a:defRPr sz="4400" b="1">
          <a:solidFill>
            <a:srgbClr val="FC0128"/>
          </a:solidFill>
          <a:latin typeface="+mj-lt"/>
          <a:ea typeface="+mj-ea"/>
          <a:cs typeface="+mj-cs"/>
        </a:defRPr>
      </a:lvl1pPr>
      <a:lvl2pPr algn="r" rtl="0" eaLnBrk="0" fontAlgn="base" hangingPunct="0">
        <a:spcBef>
          <a:spcPct val="0"/>
        </a:spcBef>
        <a:spcAft>
          <a:spcPct val="0"/>
        </a:spcAft>
        <a:defRPr sz="4400" b="1">
          <a:solidFill>
            <a:srgbClr val="FC0128"/>
          </a:solidFill>
          <a:latin typeface="Times New Roman" pitchFamily="18" charset="0"/>
        </a:defRPr>
      </a:lvl2pPr>
      <a:lvl3pPr algn="r" rtl="0" eaLnBrk="0" fontAlgn="base" hangingPunct="0">
        <a:spcBef>
          <a:spcPct val="0"/>
        </a:spcBef>
        <a:spcAft>
          <a:spcPct val="0"/>
        </a:spcAft>
        <a:defRPr sz="4400" b="1">
          <a:solidFill>
            <a:srgbClr val="FC0128"/>
          </a:solidFill>
          <a:latin typeface="Times New Roman" pitchFamily="18" charset="0"/>
        </a:defRPr>
      </a:lvl3pPr>
      <a:lvl4pPr algn="r" rtl="0" eaLnBrk="0" fontAlgn="base" hangingPunct="0">
        <a:spcBef>
          <a:spcPct val="0"/>
        </a:spcBef>
        <a:spcAft>
          <a:spcPct val="0"/>
        </a:spcAft>
        <a:defRPr sz="4400" b="1">
          <a:solidFill>
            <a:srgbClr val="FC0128"/>
          </a:solidFill>
          <a:latin typeface="Times New Roman" pitchFamily="18" charset="0"/>
        </a:defRPr>
      </a:lvl4pPr>
      <a:lvl5pPr algn="r" rtl="0" eaLnBrk="0" fontAlgn="base" hangingPunct="0">
        <a:spcBef>
          <a:spcPct val="0"/>
        </a:spcBef>
        <a:spcAft>
          <a:spcPct val="0"/>
        </a:spcAft>
        <a:defRPr sz="4400" b="1">
          <a:solidFill>
            <a:srgbClr val="FC0128"/>
          </a:solidFill>
          <a:latin typeface="Times New Roman" pitchFamily="18" charset="0"/>
        </a:defRPr>
      </a:lvl5pPr>
      <a:lvl6pPr marL="457200" algn="r" rtl="0" eaLnBrk="0" fontAlgn="base" hangingPunct="0">
        <a:spcBef>
          <a:spcPct val="0"/>
        </a:spcBef>
        <a:spcAft>
          <a:spcPct val="0"/>
        </a:spcAft>
        <a:defRPr sz="4400" b="1">
          <a:solidFill>
            <a:srgbClr val="FC0128"/>
          </a:solidFill>
          <a:latin typeface="Times New Roman" pitchFamily="18" charset="0"/>
        </a:defRPr>
      </a:lvl6pPr>
      <a:lvl7pPr marL="914400" algn="r" rtl="0" eaLnBrk="0" fontAlgn="base" hangingPunct="0">
        <a:spcBef>
          <a:spcPct val="0"/>
        </a:spcBef>
        <a:spcAft>
          <a:spcPct val="0"/>
        </a:spcAft>
        <a:defRPr sz="4400" b="1">
          <a:solidFill>
            <a:srgbClr val="FC0128"/>
          </a:solidFill>
          <a:latin typeface="Times New Roman" pitchFamily="18" charset="0"/>
        </a:defRPr>
      </a:lvl7pPr>
      <a:lvl8pPr marL="1371600" algn="r" rtl="0" eaLnBrk="0" fontAlgn="base" hangingPunct="0">
        <a:spcBef>
          <a:spcPct val="0"/>
        </a:spcBef>
        <a:spcAft>
          <a:spcPct val="0"/>
        </a:spcAft>
        <a:defRPr sz="4400" b="1">
          <a:solidFill>
            <a:srgbClr val="FC0128"/>
          </a:solidFill>
          <a:latin typeface="Times New Roman" pitchFamily="18" charset="0"/>
        </a:defRPr>
      </a:lvl8pPr>
      <a:lvl9pPr marL="1828800" algn="r" rtl="0" eaLnBrk="0" fontAlgn="base" hangingPunct="0">
        <a:spcBef>
          <a:spcPct val="0"/>
        </a:spcBef>
        <a:spcAft>
          <a:spcPct val="0"/>
        </a:spcAft>
        <a:defRPr sz="4400" b="1">
          <a:solidFill>
            <a:srgbClr val="FC0128"/>
          </a:solidFill>
          <a:latin typeface="Times New Roman" pitchFamily="18" charset="0"/>
        </a:defRPr>
      </a:lvl9pPr>
    </p:titleStyle>
    <p:bodyStyle>
      <a:lvl1pPr marL="342900" indent="-342900" algn="l" rtl="0" eaLnBrk="0" fontAlgn="base" hangingPunct="0">
        <a:spcBef>
          <a:spcPct val="20000"/>
        </a:spcBef>
        <a:spcAft>
          <a:spcPct val="0"/>
        </a:spcAft>
        <a:buClr>
          <a:srgbClr val="000000"/>
        </a:buClr>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lr>
          <a:srgbClr val="000000"/>
        </a:buClr>
        <a:buChar char="•"/>
        <a:defRPr sz="2800">
          <a:solidFill>
            <a:srgbClr val="000000"/>
          </a:solidFill>
          <a:latin typeface="+mn-lt"/>
        </a:defRPr>
      </a:lvl2pPr>
      <a:lvl3pPr marL="1143000" indent="-228600" algn="l" rtl="0" eaLnBrk="0" fontAlgn="base" hangingPunct="0">
        <a:spcBef>
          <a:spcPct val="20000"/>
        </a:spcBef>
        <a:spcAft>
          <a:spcPct val="0"/>
        </a:spcAft>
        <a:buClr>
          <a:srgbClr val="000000"/>
        </a:buClr>
        <a:buChar char="•"/>
        <a:defRPr sz="2400">
          <a:solidFill>
            <a:srgbClr val="000000"/>
          </a:solidFill>
          <a:latin typeface="+mn-lt"/>
        </a:defRPr>
      </a:lvl3pPr>
      <a:lvl4pPr marL="1600200" indent="-228600" algn="l" rtl="0" eaLnBrk="0" fontAlgn="base" hangingPunct="0">
        <a:spcBef>
          <a:spcPct val="20000"/>
        </a:spcBef>
        <a:spcAft>
          <a:spcPct val="0"/>
        </a:spcAft>
        <a:buClr>
          <a:srgbClr val="000000"/>
        </a:buClr>
        <a:buChar char="•"/>
        <a:defRPr sz="2000">
          <a:solidFill>
            <a:srgbClr val="000000"/>
          </a:solidFill>
          <a:latin typeface="+mn-lt"/>
        </a:defRPr>
      </a:lvl4pPr>
      <a:lvl5pPr marL="2057400" indent="-228600" algn="l" rtl="0" eaLnBrk="0" fontAlgn="base" hangingPunct="0">
        <a:spcBef>
          <a:spcPct val="20000"/>
        </a:spcBef>
        <a:spcAft>
          <a:spcPct val="0"/>
        </a:spcAft>
        <a:buClr>
          <a:srgbClr val="000000"/>
        </a:buClr>
        <a:buChar char="•"/>
        <a:defRPr sz="2000">
          <a:solidFill>
            <a:srgbClr val="000000"/>
          </a:solidFill>
          <a:latin typeface="+mn-lt"/>
        </a:defRPr>
      </a:lvl5pPr>
      <a:lvl6pPr marL="2514600" indent="-228600" algn="l" rtl="0" eaLnBrk="0" fontAlgn="base" hangingPunct="0">
        <a:spcBef>
          <a:spcPct val="20000"/>
        </a:spcBef>
        <a:spcAft>
          <a:spcPct val="0"/>
        </a:spcAft>
        <a:buClr>
          <a:srgbClr val="000000"/>
        </a:buClr>
        <a:buChar char="•"/>
        <a:defRPr sz="2000">
          <a:solidFill>
            <a:srgbClr val="000000"/>
          </a:solidFill>
          <a:latin typeface="+mn-lt"/>
        </a:defRPr>
      </a:lvl6pPr>
      <a:lvl7pPr marL="2971800" indent="-228600" algn="l" rtl="0" eaLnBrk="0" fontAlgn="base" hangingPunct="0">
        <a:spcBef>
          <a:spcPct val="20000"/>
        </a:spcBef>
        <a:spcAft>
          <a:spcPct val="0"/>
        </a:spcAft>
        <a:buClr>
          <a:srgbClr val="000000"/>
        </a:buClr>
        <a:buChar char="•"/>
        <a:defRPr sz="2000">
          <a:solidFill>
            <a:srgbClr val="000000"/>
          </a:solidFill>
          <a:latin typeface="+mn-lt"/>
        </a:defRPr>
      </a:lvl7pPr>
      <a:lvl8pPr marL="3429000" indent="-228600" algn="l" rtl="0" eaLnBrk="0" fontAlgn="base" hangingPunct="0">
        <a:spcBef>
          <a:spcPct val="20000"/>
        </a:spcBef>
        <a:spcAft>
          <a:spcPct val="0"/>
        </a:spcAft>
        <a:buClr>
          <a:srgbClr val="000000"/>
        </a:buClr>
        <a:buChar char="•"/>
        <a:defRPr sz="2000">
          <a:solidFill>
            <a:srgbClr val="000000"/>
          </a:solidFill>
          <a:latin typeface="+mn-lt"/>
        </a:defRPr>
      </a:lvl8pPr>
      <a:lvl9pPr marL="3886200" indent="-228600" algn="l" rtl="0" eaLnBrk="0" fontAlgn="base" hangingPunct="0">
        <a:spcBef>
          <a:spcPct val="20000"/>
        </a:spcBef>
        <a:spcAft>
          <a:spcPct val="0"/>
        </a:spcAft>
        <a:buClr>
          <a:srgbClr val="000000"/>
        </a:buClr>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hyperlink" Target="http://www.public.navy.mil/bupers-npc/organization/navmac/workforceclassification/Pages/References.asp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cstate="print"/>
          <a:srcRect/>
          <a:stretch>
            <a:fillRect/>
          </a:stretch>
        </p:blipFill>
        <p:spPr bwMode="auto">
          <a:xfrm>
            <a:off x="2819400" y="762000"/>
            <a:ext cx="3594100" cy="3572005"/>
          </a:xfrm>
          <a:prstGeom prst="rect">
            <a:avLst/>
          </a:prstGeom>
          <a:ln w="9525">
            <a:noFill/>
            <a:miter lim="800000"/>
            <a:headEnd/>
            <a:tailEnd/>
          </a:ln>
        </p:spPr>
      </p:pic>
      <p:sp>
        <p:nvSpPr>
          <p:cNvPr id="13316" name="Rectangle 7"/>
          <p:cNvSpPr>
            <a:spLocks noChangeArrowheads="1"/>
          </p:cNvSpPr>
          <p:nvPr/>
        </p:nvSpPr>
        <p:spPr bwMode="auto">
          <a:xfrm>
            <a:off x="3962400" y="6553200"/>
            <a:ext cx="1371600" cy="304800"/>
          </a:xfrm>
          <a:prstGeom prst="rect">
            <a:avLst/>
          </a:prstGeom>
          <a:solidFill>
            <a:schemeClr val="bg1"/>
          </a:solidFill>
          <a:ln w="25400">
            <a:noFill/>
            <a:miter lim="800000"/>
            <a:headEnd/>
            <a:tailEnd/>
          </a:ln>
        </p:spPr>
        <p:txBody>
          <a:bodyPr wrap="none" anchor="ctr"/>
          <a:lstStyle/>
          <a:p>
            <a:pPr>
              <a:spcBef>
                <a:spcPct val="50000"/>
              </a:spcBef>
              <a:buFontTx/>
              <a:buChar char="•"/>
            </a:pPr>
            <a:endParaRPr lang="en-US"/>
          </a:p>
        </p:txBody>
      </p:sp>
      <p:sp>
        <p:nvSpPr>
          <p:cNvPr id="13318" name="Text Box 9"/>
          <p:cNvSpPr txBox="1">
            <a:spLocks noChangeArrowheads="1"/>
          </p:cNvSpPr>
          <p:nvPr/>
        </p:nvSpPr>
        <p:spPr bwMode="auto">
          <a:xfrm>
            <a:off x="-15875" y="4419600"/>
            <a:ext cx="9144000" cy="1508105"/>
          </a:xfrm>
          <a:prstGeom prst="rect">
            <a:avLst/>
          </a:prstGeom>
          <a:noFill/>
          <a:ln w="25400">
            <a:noFill/>
            <a:miter lim="800000"/>
            <a:headEnd/>
            <a:tailEnd/>
          </a:ln>
        </p:spPr>
        <p:txBody>
          <a:bodyPr wrap="square">
            <a:spAutoFit/>
          </a:bodyPr>
          <a:lstStyle/>
          <a:p>
            <a:pPr algn="ctr">
              <a:spcBef>
                <a:spcPts val="0"/>
              </a:spcBef>
            </a:pPr>
            <a:r>
              <a:rPr lang="en-US" sz="3200" dirty="0" smtClean="0">
                <a:solidFill>
                  <a:schemeClr val="accent6">
                    <a:lumMod val="50000"/>
                  </a:schemeClr>
                </a:solidFill>
                <a:latin typeface="Arial" pitchFamily="34" charset="0"/>
                <a:cs typeface="Arial" pitchFamily="34" charset="0"/>
              </a:rPr>
              <a:t>Activity Manpower Document</a:t>
            </a:r>
          </a:p>
          <a:p>
            <a:pPr algn="ctr">
              <a:spcBef>
                <a:spcPts val="0"/>
              </a:spcBef>
            </a:pPr>
            <a:r>
              <a:rPr lang="en-US" sz="3200" dirty="0" smtClean="0">
                <a:solidFill>
                  <a:schemeClr val="accent6">
                    <a:lumMod val="50000"/>
                  </a:schemeClr>
                </a:solidFill>
                <a:latin typeface="Arial" pitchFamily="34" charset="0"/>
                <a:cs typeface="Arial" pitchFamily="34" charset="0"/>
              </a:rPr>
              <a:t> (AMD)</a:t>
            </a:r>
          </a:p>
          <a:p>
            <a:pPr algn="ctr">
              <a:spcBef>
                <a:spcPts val="0"/>
              </a:spcBef>
            </a:pPr>
            <a:endParaRPr lang="en-US" sz="1000" dirty="0" smtClean="0">
              <a:solidFill>
                <a:schemeClr val="accent6">
                  <a:lumMod val="50000"/>
                </a:schemeClr>
              </a:solidFill>
              <a:latin typeface="Arial" pitchFamily="34" charset="0"/>
              <a:cs typeface="Arial" pitchFamily="34" charset="0"/>
            </a:endParaRPr>
          </a:p>
          <a:p>
            <a:pPr algn="ctr">
              <a:spcBef>
                <a:spcPts val="0"/>
              </a:spcBef>
            </a:pPr>
            <a:r>
              <a:rPr lang="en-US" sz="1800" b="1" i="1" dirty="0" smtClean="0">
                <a:solidFill>
                  <a:schemeClr val="accent6">
                    <a:lumMod val="50000"/>
                  </a:schemeClr>
                </a:solidFill>
                <a:latin typeface="Arial" pitchFamily="34" charset="0"/>
                <a:cs typeface="Arial" pitchFamily="34" charset="0"/>
              </a:rPr>
              <a:t>February 2018</a:t>
            </a:r>
            <a:endParaRPr lang="en-US" sz="1800" b="1" i="1" dirty="0">
              <a:solidFill>
                <a:schemeClr val="accent6">
                  <a:lumMod val="50000"/>
                </a:schemeClr>
              </a:solidFill>
              <a:latin typeface="Arial" pitchFamily="34" charset="0"/>
              <a:cs typeface="Arial" pitchFamily="34" charset="0"/>
            </a:endParaRPr>
          </a:p>
        </p:txBody>
      </p:sp>
      <p:sp>
        <p:nvSpPr>
          <p:cNvPr id="9" name="Rectangle 3"/>
          <p:cNvSpPr>
            <a:spLocks noChangeArrowheads="1"/>
          </p:cNvSpPr>
          <p:nvPr/>
        </p:nvSpPr>
        <p:spPr bwMode="auto">
          <a:xfrm>
            <a:off x="3886200" y="6629400"/>
            <a:ext cx="1371600" cy="228600"/>
          </a:xfrm>
          <a:prstGeom prst="rect">
            <a:avLst/>
          </a:prstGeom>
          <a:solidFill>
            <a:schemeClr val="bg1"/>
          </a:solidFill>
          <a:ln w="25400">
            <a:noFill/>
            <a:miter lim="800000"/>
            <a:headEnd/>
            <a:tailEnd/>
          </a:ln>
        </p:spPr>
        <p:txBody>
          <a:bodyPr wrap="none" anchor="ctr"/>
          <a:lstStyle/>
          <a:p>
            <a:endParaRPr lang="en-US" dirty="0"/>
          </a:p>
        </p:txBody>
      </p:sp>
      <p:sp>
        <p:nvSpPr>
          <p:cNvPr id="10" name="Text Box 4"/>
          <p:cNvSpPr txBox="1">
            <a:spLocks noChangeArrowheads="1"/>
          </p:cNvSpPr>
          <p:nvPr/>
        </p:nvSpPr>
        <p:spPr bwMode="auto">
          <a:xfrm>
            <a:off x="6934200" y="6128147"/>
            <a:ext cx="1981200" cy="523220"/>
          </a:xfrm>
          <a:prstGeom prst="rect">
            <a:avLst/>
          </a:prstGeom>
          <a:noFill/>
          <a:ln w="25400">
            <a:noFill/>
            <a:miter lim="800000"/>
            <a:headEnd/>
            <a:tailEnd/>
          </a:ln>
        </p:spPr>
        <p:txBody>
          <a:bodyPr wrap="square">
            <a:spAutoFit/>
          </a:bodyPr>
          <a:lstStyle/>
          <a:p>
            <a:r>
              <a:rPr lang="en-US" sz="1400" b="1" dirty="0">
                <a:latin typeface="Arial" charset="0"/>
              </a:rPr>
              <a:t>Mr. George Vogel</a:t>
            </a:r>
          </a:p>
          <a:p>
            <a:r>
              <a:rPr lang="en-US" sz="1400" b="1" dirty="0">
                <a:latin typeface="Arial" charset="0"/>
              </a:rPr>
              <a:t>Technical </a:t>
            </a:r>
            <a:r>
              <a:rPr lang="en-US" sz="1400" b="1" dirty="0" smtClean="0">
                <a:latin typeface="Arial" charset="0"/>
              </a:rPr>
              <a:t>Director</a:t>
            </a:r>
            <a:endParaRPr lang="en-US" sz="1400" b="1" dirty="0">
              <a:latin typeface="Arial" charset="0"/>
            </a:endParaRPr>
          </a:p>
        </p:txBody>
      </p:sp>
      <p:sp>
        <p:nvSpPr>
          <p:cNvPr id="12" name="Text Box 4"/>
          <p:cNvSpPr txBox="1">
            <a:spLocks noChangeArrowheads="1"/>
          </p:cNvSpPr>
          <p:nvPr/>
        </p:nvSpPr>
        <p:spPr bwMode="auto">
          <a:xfrm>
            <a:off x="3646714" y="6158925"/>
            <a:ext cx="2209800" cy="523220"/>
          </a:xfrm>
          <a:prstGeom prst="rect">
            <a:avLst/>
          </a:prstGeom>
          <a:noFill/>
          <a:ln w="25400">
            <a:noFill/>
            <a:miter lim="800000"/>
            <a:headEnd/>
            <a:tailEnd/>
          </a:ln>
        </p:spPr>
        <p:txBody>
          <a:bodyPr wrap="square">
            <a:spAutoFit/>
          </a:bodyPr>
          <a:lstStyle/>
          <a:p>
            <a:r>
              <a:rPr lang="en-US" sz="1400" b="1" dirty="0" smtClean="0">
                <a:latin typeface="Arial" charset="0"/>
              </a:rPr>
              <a:t>CDR Shaletha Moran</a:t>
            </a:r>
            <a:endParaRPr lang="en-US" sz="1400" b="1" dirty="0">
              <a:latin typeface="Arial" charset="0"/>
            </a:endParaRPr>
          </a:p>
          <a:p>
            <a:r>
              <a:rPr lang="en-US" sz="1400" b="1" dirty="0" smtClean="0">
                <a:latin typeface="Arial" charset="0"/>
              </a:rPr>
              <a:t>Executive Officer</a:t>
            </a:r>
            <a:endParaRPr lang="en-US" sz="1400" b="1" dirty="0">
              <a:latin typeface="Arial" charset="0"/>
            </a:endParaRPr>
          </a:p>
        </p:txBody>
      </p:sp>
      <p:sp>
        <p:nvSpPr>
          <p:cNvPr id="14" name="Text Box 4"/>
          <p:cNvSpPr txBox="1">
            <a:spLocks noChangeArrowheads="1"/>
          </p:cNvSpPr>
          <p:nvPr/>
        </p:nvSpPr>
        <p:spPr bwMode="auto">
          <a:xfrm>
            <a:off x="152400" y="6172200"/>
            <a:ext cx="2667000" cy="523220"/>
          </a:xfrm>
          <a:prstGeom prst="rect">
            <a:avLst/>
          </a:prstGeom>
          <a:noFill/>
          <a:ln w="25400">
            <a:noFill/>
            <a:miter lim="800000"/>
            <a:headEnd/>
            <a:tailEnd/>
          </a:ln>
        </p:spPr>
        <p:txBody>
          <a:bodyPr>
            <a:spAutoFit/>
          </a:bodyPr>
          <a:lstStyle/>
          <a:p>
            <a:pPr lvl="0"/>
            <a:r>
              <a:rPr lang="en-US" sz="1400" b="1" dirty="0" smtClean="0">
                <a:latin typeface="Arial" charset="0"/>
              </a:rPr>
              <a:t>CAPT Steve Milinkovich</a:t>
            </a:r>
            <a:endParaRPr lang="en-US" sz="1400" b="1" dirty="0">
              <a:latin typeface="Arial" charset="0"/>
            </a:endParaRPr>
          </a:p>
          <a:p>
            <a:r>
              <a:rPr lang="en-US" sz="1400" b="1" dirty="0" smtClean="0">
                <a:latin typeface="Arial" charset="0"/>
              </a:rPr>
              <a:t>Commanding Officer</a:t>
            </a:r>
            <a:endParaRPr lang="en-US" sz="1400" b="1" dirty="0">
              <a:latin typeface="Arial" charset="0"/>
            </a:endParaRPr>
          </a:p>
        </p:txBody>
      </p:sp>
    </p:spTree>
    <p:extLst>
      <p:ext uri="{BB962C8B-B14F-4D97-AF65-F5344CB8AC3E}">
        <p14:creationId xmlns:p14="http://schemas.microsoft.com/office/powerpoint/2010/main" val="11088516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 y="152400"/>
            <a:ext cx="9144000" cy="6182783"/>
          </a:xfrm>
          <a:prstGeom prst="rect">
            <a:avLst/>
          </a:prstGeom>
        </p:spPr>
      </p:pic>
      <p:sp>
        <p:nvSpPr>
          <p:cNvPr id="6" name="Slide Number Placeholder 5"/>
          <p:cNvSpPr>
            <a:spLocks noGrp="1"/>
          </p:cNvSpPr>
          <p:nvPr>
            <p:ph type="sldNum" sz="quarter" idx="12"/>
          </p:nvPr>
        </p:nvSpPr>
        <p:spPr/>
        <p:txBody>
          <a:bodyPr/>
          <a:lstStyle/>
          <a:p>
            <a:fld id="{F94A3169-5899-4995-9792-5F5D330EA70E}" type="slidenum">
              <a:rPr lang="en-US"/>
              <a:pPr/>
              <a:t>10</a:t>
            </a:fld>
            <a:endParaRPr lang="en-US"/>
          </a:p>
        </p:txBody>
      </p:sp>
      <p:sp>
        <p:nvSpPr>
          <p:cNvPr id="567299" name="Rectangle 3"/>
          <p:cNvSpPr>
            <a:spLocks noChangeArrowheads="1"/>
          </p:cNvSpPr>
          <p:nvPr/>
        </p:nvSpPr>
        <p:spPr bwMode="auto">
          <a:xfrm>
            <a:off x="2819400" y="2971800"/>
            <a:ext cx="3048000" cy="685800"/>
          </a:xfrm>
          <a:prstGeom prst="rect">
            <a:avLst/>
          </a:prstGeom>
          <a:solidFill>
            <a:srgbClr val="FFFF00"/>
          </a:solidFill>
          <a:ln w="9525">
            <a:solidFill>
              <a:schemeClr val="tx1"/>
            </a:solidFill>
            <a:miter lim="800000"/>
            <a:headEnd/>
            <a:tailEnd/>
          </a:ln>
          <a:effectLst/>
        </p:spPr>
        <p:txBody>
          <a:bodyPr wrap="none" anchor="ctr"/>
          <a:lstStyle/>
          <a:p>
            <a:pPr eaLnBrk="1" hangingPunct="1"/>
            <a:endParaRPr lang="en-US" sz="1800" dirty="0" smtClean="0">
              <a:solidFill>
                <a:schemeClr val="tx1"/>
              </a:solidFill>
              <a:latin typeface="Arial" charset="0"/>
              <a:cs typeface="Arial" charset="0"/>
            </a:endParaRPr>
          </a:p>
          <a:p>
            <a:pPr eaLnBrk="1" hangingPunct="1"/>
            <a:r>
              <a:rPr lang="en-US" sz="1800" dirty="0" smtClean="0">
                <a:solidFill>
                  <a:schemeClr val="tx1"/>
                </a:solidFill>
                <a:latin typeface="Arial" charset="0"/>
                <a:cs typeface="Arial" charset="0"/>
              </a:rPr>
              <a:t>S/S</a:t>
            </a:r>
            <a:r>
              <a:rPr lang="en-US" sz="1800" dirty="0">
                <a:solidFill>
                  <a:schemeClr val="tx1"/>
                </a:solidFill>
                <a:latin typeface="Arial" charset="0"/>
                <a:cs typeface="Arial" charset="0"/>
              </a:rPr>
              <a:t>:</a:t>
            </a:r>
          </a:p>
          <a:p>
            <a:pPr eaLnBrk="1" hangingPunct="1"/>
            <a:r>
              <a:rPr lang="en-US" sz="1800" dirty="0">
                <a:solidFill>
                  <a:schemeClr val="tx1"/>
                </a:solidFill>
                <a:latin typeface="Arial" charset="0"/>
                <a:cs typeface="Arial" charset="0"/>
              </a:rPr>
              <a:t>Sea/Shore duty code</a:t>
            </a:r>
          </a:p>
          <a:p>
            <a:pPr eaLnBrk="1" hangingPunct="1"/>
            <a:endParaRPr lang="en-US" sz="1800" dirty="0">
              <a:solidFill>
                <a:schemeClr val="tx1"/>
              </a:solidFill>
              <a:latin typeface="Arial" charset="0"/>
              <a:cs typeface="Arial" charset="0"/>
            </a:endParaRPr>
          </a:p>
        </p:txBody>
      </p:sp>
      <p:sp>
        <p:nvSpPr>
          <p:cNvPr id="567300" name="Line 4"/>
          <p:cNvSpPr>
            <a:spLocks noChangeShapeType="1"/>
          </p:cNvSpPr>
          <p:nvPr/>
        </p:nvSpPr>
        <p:spPr bwMode="auto">
          <a:xfrm flipV="1">
            <a:off x="4201847" y="1143000"/>
            <a:ext cx="1894153" cy="1828800"/>
          </a:xfrm>
          <a:prstGeom prst="line">
            <a:avLst/>
          </a:prstGeom>
          <a:noFill/>
          <a:ln w="28575">
            <a:solidFill>
              <a:schemeClr val="tx1"/>
            </a:solidFill>
            <a:round/>
            <a:headEnd/>
            <a:tailEnd type="triangle" w="med" len="med"/>
          </a:ln>
          <a:effectLst/>
        </p:spPr>
        <p:txBody>
          <a:bodyPr/>
          <a:lstStyle/>
          <a:p>
            <a:endParaRPr lang="en-US"/>
          </a:p>
        </p:txBody>
      </p:sp>
      <p:sp>
        <p:nvSpPr>
          <p:cNvPr id="567301" name="Oval 5"/>
          <p:cNvSpPr>
            <a:spLocks noChangeArrowheads="1"/>
          </p:cNvSpPr>
          <p:nvPr/>
        </p:nvSpPr>
        <p:spPr bwMode="auto">
          <a:xfrm>
            <a:off x="6019800" y="761999"/>
            <a:ext cx="335490" cy="466195"/>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04800"/>
            <a:ext cx="8991600" cy="6172200"/>
          </a:xfrm>
          <a:prstGeom prst="rect">
            <a:avLst/>
          </a:prstGeom>
        </p:spPr>
      </p:pic>
      <p:sp>
        <p:nvSpPr>
          <p:cNvPr id="6" name="Slide Number Placeholder 5"/>
          <p:cNvSpPr>
            <a:spLocks noGrp="1"/>
          </p:cNvSpPr>
          <p:nvPr>
            <p:ph type="sldNum" sz="quarter" idx="12"/>
          </p:nvPr>
        </p:nvSpPr>
        <p:spPr/>
        <p:txBody>
          <a:bodyPr/>
          <a:lstStyle/>
          <a:p>
            <a:fld id="{FEB1BC3D-5542-4A9A-84E7-7ED68C2CF178}" type="slidenum">
              <a:rPr lang="en-US"/>
              <a:pPr/>
              <a:t>11</a:t>
            </a:fld>
            <a:endParaRPr lang="en-US"/>
          </a:p>
        </p:txBody>
      </p:sp>
      <p:sp>
        <p:nvSpPr>
          <p:cNvPr id="569347" name="Rectangle 3"/>
          <p:cNvSpPr>
            <a:spLocks noChangeArrowheads="1"/>
          </p:cNvSpPr>
          <p:nvPr/>
        </p:nvSpPr>
        <p:spPr bwMode="auto">
          <a:xfrm>
            <a:off x="1879600" y="2895600"/>
            <a:ext cx="4140200" cy="1295400"/>
          </a:xfrm>
          <a:prstGeom prst="rect">
            <a:avLst/>
          </a:prstGeom>
          <a:solidFill>
            <a:srgbClr val="FFFF00"/>
          </a:solidFill>
          <a:ln w="9525">
            <a:solidFill>
              <a:schemeClr val="tx1"/>
            </a:solidFill>
            <a:miter lim="800000"/>
            <a:headEnd/>
            <a:tailEnd/>
          </a:ln>
          <a:effectLst/>
        </p:spPr>
        <p:txBody>
          <a:bodyPr wrap="none" anchor="ctr"/>
          <a:lstStyle/>
          <a:p>
            <a:pPr eaLnBrk="1" hangingPunct="1"/>
            <a:endParaRPr lang="en-US" sz="1800" dirty="0" smtClean="0">
              <a:solidFill>
                <a:schemeClr val="tx1"/>
              </a:solidFill>
              <a:latin typeface="Arial" charset="0"/>
              <a:cs typeface="Arial" charset="0"/>
            </a:endParaRPr>
          </a:p>
          <a:p>
            <a:pPr eaLnBrk="1" hangingPunct="1"/>
            <a:r>
              <a:rPr lang="en-US" sz="1800" dirty="0" smtClean="0">
                <a:solidFill>
                  <a:schemeClr val="tx1"/>
                </a:solidFill>
                <a:latin typeface="Arial" charset="0"/>
                <a:cs typeface="Arial" charset="0"/>
              </a:rPr>
              <a:t>MCA</a:t>
            </a:r>
            <a:r>
              <a:rPr lang="en-US" sz="1800" dirty="0">
                <a:solidFill>
                  <a:schemeClr val="tx1"/>
                </a:solidFill>
                <a:latin typeface="Arial" charset="0"/>
                <a:cs typeface="Arial" charset="0"/>
              </a:rPr>
              <a:t>:</a:t>
            </a:r>
          </a:p>
          <a:p>
            <a:pPr eaLnBrk="1" hangingPunct="1"/>
            <a:r>
              <a:rPr lang="en-US" sz="1800" dirty="0">
                <a:solidFill>
                  <a:schemeClr val="tx1"/>
                </a:solidFill>
                <a:latin typeface="Arial" charset="0"/>
                <a:cs typeface="Arial" charset="0"/>
              </a:rPr>
              <a:t>Manning Control Authority:</a:t>
            </a:r>
          </a:p>
          <a:p>
            <a:pPr eaLnBrk="1" hangingPunct="1"/>
            <a:r>
              <a:rPr lang="en-US" sz="1800" dirty="0">
                <a:solidFill>
                  <a:schemeClr val="tx1"/>
                </a:solidFill>
                <a:latin typeface="Arial" charset="0"/>
                <a:cs typeface="Arial" charset="0"/>
              </a:rPr>
              <a:t>B= MCA Bureau (BUPERS)</a:t>
            </a:r>
          </a:p>
          <a:p>
            <a:pPr eaLnBrk="1" hangingPunct="1"/>
            <a:r>
              <a:rPr lang="en-US" sz="1800" dirty="0">
                <a:solidFill>
                  <a:schemeClr val="tx1"/>
                </a:solidFill>
                <a:latin typeface="Arial" charset="0"/>
                <a:cs typeface="Arial" charset="0"/>
              </a:rPr>
              <a:t>F= MCA Fleet (CFFC)</a:t>
            </a:r>
          </a:p>
          <a:p>
            <a:pPr eaLnBrk="1" hangingPunct="1"/>
            <a:endParaRPr lang="en-US" sz="1800" dirty="0">
              <a:solidFill>
                <a:schemeClr val="tx1"/>
              </a:solidFill>
              <a:latin typeface="Arial" charset="0"/>
              <a:cs typeface="Arial" charset="0"/>
            </a:endParaRPr>
          </a:p>
        </p:txBody>
      </p:sp>
      <p:sp>
        <p:nvSpPr>
          <p:cNvPr id="569348" name="Line 4"/>
          <p:cNvSpPr>
            <a:spLocks noChangeShapeType="1"/>
          </p:cNvSpPr>
          <p:nvPr/>
        </p:nvSpPr>
        <p:spPr bwMode="auto">
          <a:xfrm flipV="1">
            <a:off x="4267200" y="1219200"/>
            <a:ext cx="1981200" cy="1676400"/>
          </a:xfrm>
          <a:prstGeom prst="line">
            <a:avLst/>
          </a:prstGeom>
          <a:noFill/>
          <a:ln w="28575">
            <a:solidFill>
              <a:schemeClr val="tx1"/>
            </a:solidFill>
            <a:round/>
            <a:headEnd/>
            <a:tailEnd type="triangle" w="med" len="med"/>
          </a:ln>
          <a:effectLst/>
        </p:spPr>
        <p:txBody>
          <a:bodyPr/>
          <a:lstStyle/>
          <a:p>
            <a:endParaRPr lang="en-US"/>
          </a:p>
        </p:txBody>
      </p:sp>
      <p:sp>
        <p:nvSpPr>
          <p:cNvPr id="569349" name="Oval 5"/>
          <p:cNvSpPr>
            <a:spLocks noChangeArrowheads="1"/>
          </p:cNvSpPr>
          <p:nvPr/>
        </p:nvSpPr>
        <p:spPr bwMode="auto">
          <a:xfrm>
            <a:off x="6248400" y="838201"/>
            <a:ext cx="381000" cy="590550"/>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04801"/>
            <a:ext cx="9160933" cy="6481302"/>
          </a:xfrm>
          <a:prstGeom prst="rect">
            <a:avLst/>
          </a:prstGeom>
        </p:spPr>
      </p:pic>
      <p:sp>
        <p:nvSpPr>
          <p:cNvPr id="6" name="Slide Number Placeholder 5"/>
          <p:cNvSpPr>
            <a:spLocks noGrp="1"/>
          </p:cNvSpPr>
          <p:nvPr>
            <p:ph type="sldNum" sz="quarter" idx="12"/>
          </p:nvPr>
        </p:nvSpPr>
        <p:spPr/>
        <p:txBody>
          <a:bodyPr/>
          <a:lstStyle/>
          <a:p>
            <a:fld id="{500534AD-2FD8-439B-A42B-B54DF80E1A44}" type="slidenum">
              <a:rPr lang="en-US"/>
              <a:pPr/>
              <a:t>12</a:t>
            </a:fld>
            <a:endParaRPr lang="en-US"/>
          </a:p>
        </p:txBody>
      </p:sp>
      <p:sp>
        <p:nvSpPr>
          <p:cNvPr id="571395" name="Rectangle 3"/>
          <p:cNvSpPr>
            <a:spLocks noChangeArrowheads="1"/>
          </p:cNvSpPr>
          <p:nvPr/>
        </p:nvSpPr>
        <p:spPr bwMode="auto">
          <a:xfrm>
            <a:off x="2108199" y="2895600"/>
            <a:ext cx="5181600" cy="1828799"/>
          </a:xfrm>
          <a:prstGeom prst="rect">
            <a:avLst/>
          </a:prstGeom>
          <a:solidFill>
            <a:srgbClr val="FFFF00"/>
          </a:solidFill>
          <a:ln w="9525">
            <a:solidFill>
              <a:schemeClr val="tx1"/>
            </a:solidFill>
            <a:miter lim="800000"/>
            <a:headEnd/>
            <a:tailEnd/>
          </a:ln>
          <a:effectLst/>
        </p:spPr>
        <p:txBody>
          <a:bodyPr wrap="none" anchor="ctr"/>
          <a:lstStyle/>
          <a:p>
            <a:pPr eaLnBrk="1" hangingPunct="1"/>
            <a:endParaRPr lang="en-US" sz="900" dirty="0" smtClean="0">
              <a:solidFill>
                <a:schemeClr val="tx1"/>
              </a:solidFill>
              <a:latin typeface="Arial" charset="0"/>
              <a:cs typeface="Arial" charset="0"/>
            </a:endParaRPr>
          </a:p>
          <a:p>
            <a:pPr eaLnBrk="1" hangingPunct="1"/>
            <a:r>
              <a:rPr lang="en-US" sz="1800" dirty="0" smtClean="0">
                <a:solidFill>
                  <a:schemeClr val="tx1"/>
                </a:solidFill>
                <a:latin typeface="Arial" charset="0"/>
                <a:cs typeface="Arial" charset="0"/>
              </a:rPr>
              <a:t>PREDOM (Predominate)</a:t>
            </a:r>
          </a:p>
          <a:p>
            <a:pPr eaLnBrk="1" hangingPunct="1"/>
            <a:r>
              <a:rPr lang="en-US" sz="1800" dirty="0" smtClean="0">
                <a:solidFill>
                  <a:schemeClr val="tx1"/>
                </a:solidFill>
                <a:latin typeface="Arial" charset="0"/>
                <a:cs typeface="Arial" charset="0"/>
              </a:rPr>
              <a:t> RS/AGSAG</a:t>
            </a:r>
            <a:r>
              <a:rPr lang="en-US" sz="1800" dirty="0">
                <a:solidFill>
                  <a:schemeClr val="tx1"/>
                </a:solidFill>
                <a:latin typeface="Arial" charset="0"/>
                <a:cs typeface="Arial" charset="0"/>
              </a:rPr>
              <a:t>:</a:t>
            </a:r>
          </a:p>
          <a:p>
            <a:pPr eaLnBrk="1" hangingPunct="1"/>
            <a:r>
              <a:rPr lang="en-US" sz="1800" dirty="0" smtClean="0">
                <a:solidFill>
                  <a:schemeClr val="tx1"/>
                </a:solidFill>
                <a:latin typeface="Arial" charset="0"/>
                <a:cs typeface="Arial" charset="0"/>
              </a:rPr>
              <a:t>RS: Resource </a:t>
            </a:r>
            <a:r>
              <a:rPr lang="en-US" sz="1800" dirty="0">
                <a:solidFill>
                  <a:schemeClr val="tx1"/>
                </a:solidFill>
                <a:latin typeface="Arial" charset="0"/>
                <a:cs typeface="Arial" charset="0"/>
              </a:rPr>
              <a:t>Sponsor </a:t>
            </a:r>
            <a:endParaRPr lang="en-US" sz="1800" dirty="0" smtClean="0">
              <a:solidFill>
                <a:schemeClr val="tx1"/>
              </a:solidFill>
              <a:latin typeface="Arial" charset="0"/>
              <a:cs typeface="Arial" charset="0"/>
            </a:endParaRPr>
          </a:p>
          <a:p>
            <a:pPr eaLnBrk="1" hangingPunct="1"/>
            <a:r>
              <a:rPr lang="en-US" sz="1800" dirty="0" smtClean="0">
                <a:solidFill>
                  <a:schemeClr val="tx1"/>
                </a:solidFill>
                <a:latin typeface="Arial" charset="0"/>
                <a:cs typeface="Arial" charset="0"/>
              </a:rPr>
              <a:t>AGSAG: Activity Group/Sub-Activity </a:t>
            </a:r>
            <a:r>
              <a:rPr lang="en-US" sz="1800" dirty="0">
                <a:solidFill>
                  <a:schemeClr val="tx1"/>
                </a:solidFill>
                <a:latin typeface="Arial" charset="0"/>
                <a:cs typeface="Arial" charset="0"/>
              </a:rPr>
              <a:t>Group:  </a:t>
            </a:r>
          </a:p>
          <a:p>
            <a:pPr eaLnBrk="1" hangingPunct="1"/>
            <a:endParaRPr lang="en-US" sz="1800" dirty="0" smtClean="0">
              <a:solidFill>
                <a:schemeClr val="tx1"/>
              </a:solidFill>
              <a:latin typeface="Arial" charset="0"/>
              <a:cs typeface="Arial" charset="0"/>
            </a:endParaRPr>
          </a:p>
          <a:p>
            <a:pPr eaLnBrk="1" hangingPunct="1"/>
            <a:r>
              <a:rPr lang="en-US" sz="1800" dirty="0" smtClean="0">
                <a:solidFill>
                  <a:schemeClr val="tx1"/>
                </a:solidFill>
                <a:latin typeface="Arial" charset="0"/>
                <a:cs typeface="Arial" charset="0"/>
              </a:rPr>
              <a:t>Data to identify Financial Resources</a:t>
            </a:r>
            <a:endParaRPr lang="en-US" sz="1800" dirty="0">
              <a:solidFill>
                <a:schemeClr val="tx1"/>
              </a:solidFill>
              <a:latin typeface="Arial" charset="0"/>
              <a:cs typeface="Arial" charset="0"/>
            </a:endParaRPr>
          </a:p>
        </p:txBody>
      </p:sp>
      <p:sp>
        <p:nvSpPr>
          <p:cNvPr id="571396" name="Line 4"/>
          <p:cNvSpPr>
            <a:spLocks noChangeShapeType="1"/>
          </p:cNvSpPr>
          <p:nvPr/>
        </p:nvSpPr>
        <p:spPr bwMode="auto">
          <a:xfrm flipV="1">
            <a:off x="4076699" y="1371600"/>
            <a:ext cx="3026833" cy="1524000"/>
          </a:xfrm>
          <a:prstGeom prst="line">
            <a:avLst/>
          </a:prstGeom>
          <a:noFill/>
          <a:ln w="28575">
            <a:solidFill>
              <a:schemeClr val="tx1"/>
            </a:solidFill>
            <a:round/>
            <a:headEnd/>
            <a:tailEnd type="triangle" w="med" len="med"/>
          </a:ln>
          <a:effectLst/>
        </p:spPr>
        <p:txBody>
          <a:bodyPr/>
          <a:lstStyle/>
          <a:p>
            <a:endParaRPr lang="en-US"/>
          </a:p>
        </p:txBody>
      </p:sp>
      <p:sp>
        <p:nvSpPr>
          <p:cNvPr id="571397" name="Oval 5"/>
          <p:cNvSpPr>
            <a:spLocks noChangeArrowheads="1"/>
          </p:cNvSpPr>
          <p:nvPr/>
        </p:nvSpPr>
        <p:spPr bwMode="auto">
          <a:xfrm>
            <a:off x="7069667" y="762000"/>
            <a:ext cx="914400" cy="914400"/>
          </a:xfrm>
          <a:prstGeom prst="ellipse">
            <a:avLst/>
          </a:prstGeom>
          <a:noFill/>
          <a:ln w="38100">
            <a:solidFill>
              <a:schemeClr val="tx1"/>
            </a:solidFill>
            <a:round/>
            <a:headEnd/>
            <a:tailEnd/>
          </a:ln>
          <a:effectLst/>
        </p:spPr>
        <p:txBody>
          <a:bodyPr wrap="none" anchor="ctr"/>
          <a:lstStyle/>
          <a:p>
            <a:endParaRPr lang="en-US"/>
          </a:p>
        </p:txBody>
      </p:sp>
    </p:spTree>
  </p:cSld>
  <p:clrMapOvr>
    <a:masterClrMapping/>
  </p:clrMapOvr>
  <p:transition spd="slow" advClick="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7" y="491067"/>
            <a:ext cx="8991600" cy="6019800"/>
          </a:xfrm>
          <a:prstGeom prst="rect">
            <a:avLst/>
          </a:prstGeom>
        </p:spPr>
      </p:pic>
      <p:sp>
        <p:nvSpPr>
          <p:cNvPr id="6" name="Slide Number Placeholder 5"/>
          <p:cNvSpPr>
            <a:spLocks noGrp="1"/>
          </p:cNvSpPr>
          <p:nvPr>
            <p:ph type="sldNum" sz="quarter" idx="12"/>
          </p:nvPr>
        </p:nvSpPr>
        <p:spPr/>
        <p:txBody>
          <a:bodyPr/>
          <a:lstStyle/>
          <a:p>
            <a:fld id="{B16D4BD4-9316-4892-861A-E31B2A99C74B}" type="slidenum">
              <a:rPr lang="en-US"/>
              <a:pPr/>
              <a:t>13</a:t>
            </a:fld>
            <a:endParaRPr lang="en-US"/>
          </a:p>
        </p:txBody>
      </p:sp>
      <p:sp>
        <p:nvSpPr>
          <p:cNvPr id="573443" name="Rectangle 3"/>
          <p:cNvSpPr>
            <a:spLocks noChangeArrowheads="1"/>
          </p:cNvSpPr>
          <p:nvPr/>
        </p:nvSpPr>
        <p:spPr bwMode="auto">
          <a:xfrm>
            <a:off x="4072467" y="3048000"/>
            <a:ext cx="4343400" cy="10668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smtClean="0">
                <a:solidFill>
                  <a:schemeClr val="tx1"/>
                </a:solidFill>
                <a:latin typeface="Arial" charset="0"/>
                <a:cs typeface="Arial" charset="0"/>
              </a:rPr>
              <a:t>Manpower Change Request (MCR)</a:t>
            </a:r>
          </a:p>
          <a:p>
            <a:pPr eaLnBrk="1" hangingPunct="1"/>
            <a:r>
              <a:rPr lang="en-US" sz="1800" dirty="0" smtClean="0">
                <a:solidFill>
                  <a:schemeClr val="tx1"/>
                </a:solidFill>
                <a:latin typeface="Arial" charset="0"/>
                <a:cs typeface="Arial" charset="0"/>
              </a:rPr>
              <a:t> number and date</a:t>
            </a:r>
            <a:endParaRPr lang="en-US" sz="1800" dirty="0">
              <a:solidFill>
                <a:schemeClr val="tx1"/>
              </a:solidFill>
              <a:latin typeface="Arial" charset="0"/>
              <a:cs typeface="Arial" charset="0"/>
            </a:endParaRPr>
          </a:p>
          <a:p>
            <a:pPr eaLnBrk="1" hangingPunct="1"/>
            <a:endParaRPr lang="en-US" sz="1800" dirty="0">
              <a:solidFill>
                <a:schemeClr val="tx1"/>
              </a:solidFill>
              <a:latin typeface="Arial" charset="0"/>
              <a:cs typeface="Arial" charset="0"/>
            </a:endParaRPr>
          </a:p>
        </p:txBody>
      </p:sp>
      <p:sp>
        <p:nvSpPr>
          <p:cNvPr id="573444" name="Line 4"/>
          <p:cNvSpPr>
            <a:spLocks noChangeShapeType="1"/>
          </p:cNvSpPr>
          <p:nvPr/>
        </p:nvSpPr>
        <p:spPr bwMode="auto">
          <a:xfrm flipV="1">
            <a:off x="5981700" y="1447800"/>
            <a:ext cx="2019300" cy="1600200"/>
          </a:xfrm>
          <a:prstGeom prst="line">
            <a:avLst/>
          </a:prstGeom>
          <a:noFill/>
          <a:ln w="28575">
            <a:solidFill>
              <a:schemeClr val="tx1"/>
            </a:solidFill>
            <a:round/>
            <a:headEnd/>
            <a:tailEnd type="triangle" w="med" len="med"/>
          </a:ln>
          <a:effectLst/>
        </p:spPr>
        <p:txBody>
          <a:bodyPr/>
          <a:lstStyle/>
          <a:p>
            <a:endParaRPr lang="en-US"/>
          </a:p>
        </p:txBody>
      </p:sp>
      <p:sp>
        <p:nvSpPr>
          <p:cNvPr id="573445" name="Oval 5"/>
          <p:cNvSpPr>
            <a:spLocks noChangeArrowheads="1"/>
          </p:cNvSpPr>
          <p:nvPr/>
        </p:nvSpPr>
        <p:spPr bwMode="auto">
          <a:xfrm>
            <a:off x="7886700" y="990600"/>
            <a:ext cx="990600" cy="547157"/>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66" y="524792"/>
            <a:ext cx="9084733" cy="5715139"/>
          </a:xfrm>
          <a:prstGeom prst="rect">
            <a:avLst/>
          </a:prstGeom>
        </p:spPr>
      </p:pic>
      <p:sp>
        <p:nvSpPr>
          <p:cNvPr id="9" name="Slide Number Placeholder 5"/>
          <p:cNvSpPr>
            <a:spLocks noGrp="1"/>
          </p:cNvSpPr>
          <p:nvPr>
            <p:ph type="sldNum" sz="quarter" idx="12"/>
          </p:nvPr>
        </p:nvSpPr>
        <p:spPr/>
        <p:txBody>
          <a:bodyPr/>
          <a:lstStyle/>
          <a:p>
            <a:fld id="{5972FEDD-6FF6-49CC-99C4-484B8835EF2D}" type="slidenum">
              <a:rPr lang="en-US"/>
              <a:pPr/>
              <a:t>14</a:t>
            </a:fld>
            <a:endParaRPr lang="en-US"/>
          </a:p>
        </p:txBody>
      </p:sp>
      <p:sp>
        <p:nvSpPr>
          <p:cNvPr id="575491" name="Rectangle 3"/>
          <p:cNvSpPr>
            <a:spLocks noChangeArrowheads="1"/>
          </p:cNvSpPr>
          <p:nvPr/>
        </p:nvSpPr>
        <p:spPr bwMode="auto">
          <a:xfrm>
            <a:off x="2438400" y="2875493"/>
            <a:ext cx="3428999" cy="2153707"/>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a:solidFill>
                  <a:schemeClr val="tx1"/>
                </a:solidFill>
                <a:latin typeface="Arial" charset="0"/>
                <a:cs typeface="Arial" charset="0"/>
              </a:rPr>
              <a:t>BIN</a:t>
            </a:r>
          </a:p>
          <a:p>
            <a:pPr eaLnBrk="1" hangingPunct="1"/>
            <a:r>
              <a:rPr lang="en-US" sz="1800" u="sng" dirty="0">
                <a:solidFill>
                  <a:schemeClr val="tx1"/>
                </a:solidFill>
                <a:latin typeface="Arial" charset="0"/>
                <a:cs typeface="Arial" charset="0"/>
              </a:rPr>
              <a:t>Billet identification number</a:t>
            </a:r>
          </a:p>
          <a:p>
            <a:pPr eaLnBrk="1" hangingPunct="1"/>
            <a:r>
              <a:rPr lang="en-US" sz="1800" dirty="0">
                <a:solidFill>
                  <a:schemeClr val="tx1"/>
                </a:solidFill>
                <a:latin typeface="Arial" charset="0"/>
                <a:cs typeface="Arial" charset="0"/>
              </a:rPr>
              <a:t>A 7 digit number unique to each</a:t>
            </a:r>
          </a:p>
          <a:p>
            <a:pPr eaLnBrk="1" hangingPunct="1"/>
            <a:r>
              <a:rPr lang="en-US" sz="1800" dirty="0">
                <a:solidFill>
                  <a:schemeClr val="tx1"/>
                </a:solidFill>
                <a:latin typeface="Arial" charset="0"/>
                <a:cs typeface="Arial" charset="0"/>
              </a:rPr>
              <a:t>billet.  The BIN will stay with</a:t>
            </a:r>
          </a:p>
          <a:p>
            <a:pPr eaLnBrk="1" hangingPunct="1"/>
            <a:r>
              <a:rPr lang="en-US" sz="1800" dirty="0">
                <a:solidFill>
                  <a:schemeClr val="tx1"/>
                </a:solidFill>
                <a:latin typeface="Arial" charset="0"/>
                <a:cs typeface="Arial" charset="0"/>
              </a:rPr>
              <a:t>the billet for the life of the billet.</a:t>
            </a:r>
          </a:p>
        </p:txBody>
      </p:sp>
      <p:sp>
        <p:nvSpPr>
          <p:cNvPr id="575492" name="Oval 4"/>
          <p:cNvSpPr>
            <a:spLocks noChangeArrowheads="1"/>
          </p:cNvSpPr>
          <p:nvPr/>
        </p:nvSpPr>
        <p:spPr bwMode="auto">
          <a:xfrm>
            <a:off x="2" y="4284133"/>
            <a:ext cx="457198" cy="19685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75495" name="Oval 7"/>
          <p:cNvSpPr>
            <a:spLocks noChangeArrowheads="1"/>
          </p:cNvSpPr>
          <p:nvPr/>
        </p:nvSpPr>
        <p:spPr bwMode="auto">
          <a:xfrm>
            <a:off x="40878" y="3058581"/>
            <a:ext cx="416322" cy="141819"/>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75496" name="Oval 8"/>
          <p:cNvSpPr>
            <a:spLocks noChangeArrowheads="1"/>
          </p:cNvSpPr>
          <p:nvPr/>
        </p:nvSpPr>
        <p:spPr bwMode="auto">
          <a:xfrm>
            <a:off x="8467" y="5328181"/>
            <a:ext cx="448733" cy="123824"/>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11" name="Line 4"/>
          <p:cNvSpPr>
            <a:spLocks noChangeShapeType="1"/>
          </p:cNvSpPr>
          <p:nvPr/>
        </p:nvSpPr>
        <p:spPr bwMode="auto">
          <a:xfrm flipH="1" flipV="1">
            <a:off x="457200" y="3129490"/>
            <a:ext cx="1981200" cy="993248"/>
          </a:xfrm>
          <a:prstGeom prst="line">
            <a:avLst/>
          </a:prstGeom>
          <a:noFill/>
          <a:ln w="28575">
            <a:solidFill>
              <a:schemeClr val="tx1"/>
            </a:solidFill>
            <a:round/>
            <a:headEnd/>
            <a:tailEnd type="triangle" w="med" len="med"/>
          </a:ln>
          <a:effectLst/>
        </p:spPr>
        <p:txBody>
          <a:bodyPr/>
          <a:lstStyle/>
          <a:p>
            <a:endParaRPr lang="en-US"/>
          </a:p>
        </p:txBody>
      </p:sp>
      <p:sp>
        <p:nvSpPr>
          <p:cNvPr id="12" name="Line 4"/>
          <p:cNvSpPr>
            <a:spLocks noChangeShapeType="1"/>
          </p:cNvSpPr>
          <p:nvPr/>
        </p:nvSpPr>
        <p:spPr bwMode="auto">
          <a:xfrm flipH="1">
            <a:off x="457200" y="4122738"/>
            <a:ext cx="1981200" cy="259820"/>
          </a:xfrm>
          <a:prstGeom prst="line">
            <a:avLst/>
          </a:prstGeom>
          <a:noFill/>
          <a:ln w="28575">
            <a:solidFill>
              <a:schemeClr val="tx1"/>
            </a:solidFill>
            <a:round/>
            <a:headEnd/>
            <a:tailEnd type="triangle" w="med" len="med"/>
          </a:ln>
          <a:effectLst/>
        </p:spPr>
        <p:txBody>
          <a:bodyPr/>
          <a:lstStyle/>
          <a:p>
            <a:endParaRPr lang="en-US"/>
          </a:p>
        </p:txBody>
      </p:sp>
      <p:sp>
        <p:nvSpPr>
          <p:cNvPr id="13" name="Line 4"/>
          <p:cNvSpPr>
            <a:spLocks noChangeShapeType="1"/>
          </p:cNvSpPr>
          <p:nvPr/>
        </p:nvSpPr>
        <p:spPr bwMode="auto">
          <a:xfrm flipH="1">
            <a:off x="457200" y="4132793"/>
            <a:ext cx="1955800" cy="1257300"/>
          </a:xfrm>
          <a:prstGeom prst="line">
            <a:avLst/>
          </a:prstGeom>
          <a:noFill/>
          <a:ln w="28575">
            <a:solidFill>
              <a:schemeClr val="tx1"/>
            </a:solidFill>
            <a:round/>
            <a:headEnd/>
            <a:tailEnd type="triangle" w="med" len="med"/>
          </a:ln>
          <a:effectLst/>
        </p:spPr>
        <p:txBody>
          <a:bodyPr/>
          <a:lstStyle/>
          <a:p>
            <a:endParaRPr lang="en-US"/>
          </a:p>
        </p:txBody>
      </p:sp>
      <p:sp>
        <p:nvSpPr>
          <p:cNvPr id="14" name="Oval 7"/>
          <p:cNvSpPr>
            <a:spLocks noChangeArrowheads="1"/>
          </p:cNvSpPr>
          <p:nvPr/>
        </p:nvSpPr>
        <p:spPr bwMode="auto">
          <a:xfrm>
            <a:off x="88900" y="1591732"/>
            <a:ext cx="444500" cy="296333"/>
          </a:xfrm>
          <a:prstGeom prst="ellipse">
            <a:avLst/>
          </a:prstGeom>
          <a:solidFill>
            <a:srgbClr val="FFFF00">
              <a:alpha val="0"/>
            </a:srgbClr>
          </a:solidFill>
          <a:ln w="19050"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575495"/>
                                        </p:tgtEl>
                                        <p:attrNameLst>
                                          <p:attrName>style.visibility</p:attrName>
                                        </p:attrNameLst>
                                      </p:cBhvr>
                                      <p:to>
                                        <p:strVal val="visible"/>
                                      </p:to>
                                    </p:set>
                                    <p:anim calcmode="lin" valueType="num">
                                      <p:cBhvr additive="base">
                                        <p:cTn id="7" dur="500" fill="hold"/>
                                        <p:tgtEl>
                                          <p:spTgt spid="575495"/>
                                        </p:tgtEl>
                                        <p:attrNameLst>
                                          <p:attrName>ppt_x</p:attrName>
                                        </p:attrNameLst>
                                      </p:cBhvr>
                                      <p:tavLst>
                                        <p:tav tm="0">
                                          <p:val>
                                            <p:strVal val="#ppt_x"/>
                                          </p:val>
                                        </p:tav>
                                        <p:tav tm="100000">
                                          <p:val>
                                            <p:strVal val="#ppt_x"/>
                                          </p:val>
                                        </p:tav>
                                      </p:tavLst>
                                    </p:anim>
                                    <p:anim calcmode="lin" valueType="num">
                                      <p:cBhvr additive="base">
                                        <p:cTn id="8" dur="500" fill="hold"/>
                                        <p:tgtEl>
                                          <p:spTgt spid="575495"/>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575492"/>
                                        </p:tgtEl>
                                        <p:attrNameLst>
                                          <p:attrName>style.visibility</p:attrName>
                                        </p:attrNameLst>
                                      </p:cBhvr>
                                      <p:to>
                                        <p:strVal val="visible"/>
                                      </p:to>
                                    </p:set>
                                    <p:anim calcmode="lin" valueType="num">
                                      <p:cBhvr additive="base">
                                        <p:cTn id="11" dur="500" fill="hold"/>
                                        <p:tgtEl>
                                          <p:spTgt spid="575492"/>
                                        </p:tgtEl>
                                        <p:attrNameLst>
                                          <p:attrName>ppt_x</p:attrName>
                                        </p:attrNameLst>
                                      </p:cBhvr>
                                      <p:tavLst>
                                        <p:tav tm="0">
                                          <p:val>
                                            <p:strVal val="#ppt_x"/>
                                          </p:val>
                                        </p:tav>
                                        <p:tav tm="100000">
                                          <p:val>
                                            <p:strVal val="#ppt_x"/>
                                          </p:val>
                                        </p:tav>
                                      </p:tavLst>
                                    </p:anim>
                                    <p:anim calcmode="lin" valueType="num">
                                      <p:cBhvr additive="base">
                                        <p:cTn id="12" dur="500" fill="hold"/>
                                        <p:tgtEl>
                                          <p:spTgt spid="57549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575496"/>
                                        </p:tgtEl>
                                        <p:attrNameLst>
                                          <p:attrName>style.visibility</p:attrName>
                                        </p:attrNameLst>
                                      </p:cBhvr>
                                      <p:to>
                                        <p:strVal val="visible"/>
                                      </p:to>
                                    </p:set>
                                    <p:anim calcmode="lin" valueType="num">
                                      <p:cBhvr additive="base">
                                        <p:cTn id="15" dur="500" fill="hold"/>
                                        <p:tgtEl>
                                          <p:spTgt spid="575496"/>
                                        </p:tgtEl>
                                        <p:attrNameLst>
                                          <p:attrName>ppt_x</p:attrName>
                                        </p:attrNameLst>
                                      </p:cBhvr>
                                      <p:tavLst>
                                        <p:tav tm="0">
                                          <p:val>
                                            <p:strVal val="#ppt_x"/>
                                          </p:val>
                                        </p:tav>
                                        <p:tav tm="100000">
                                          <p:val>
                                            <p:strVal val="#ppt_x"/>
                                          </p:val>
                                        </p:tav>
                                      </p:tavLst>
                                    </p:anim>
                                    <p:anim calcmode="lin" valueType="num">
                                      <p:cBhvr additive="base">
                                        <p:cTn id="16" dur="500" fill="hold"/>
                                        <p:tgtEl>
                                          <p:spTgt spid="575496"/>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5492" grpId="0" animBg="1"/>
      <p:bldP spid="575495" grpId="0" animBg="1"/>
      <p:bldP spid="575496"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76" y="304800"/>
            <a:ext cx="8991599" cy="6282927"/>
          </a:xfrm>
          <a:prstGeom prst="rect">
            <a:avLst/>
          </a:prstGeom>
        </p:spPr>
      </p:pic>
      <p:sp>
        <p:nvSpPr>
          <p:cNvPr id="10" name="Slide Number Placeholder 5"/>
          <p:cNvSpPr>
            <a:spLocks noGrp="1"/>
          </p:cNvSpPr>
          <p:nvPr>
            <p:ph type="sldNum" sz="quarter" idx="12"/>
          </p:nvPr>
        </p:nvSpPr>
        <p:spPr/>
        <p:txBody>
          <a:bodyPr/>
          <a:lstStyle/>
          <a:p>
            <a:fld id="{3BAD5239-1F9B-4658-A10A-661D2BD5D977}" type="slidenum">
              <a:rPr lang="en-US"/>
              <a:pPr/>
              <a:t>15</a:t>
            </a:fld>
            <a:endParaRPr lang="en-US"/>
          </a:p>
        </p:txBody>
      </p:sp>
      <p:sp>
        <p:nvSpPr>
          <p:cNvPr id="576515" name="Rectangle 3"/>
          <p:cNvSpPr>
            <a:spLocks noChangeArrowheads="1"/>
          </p:cNvSpPr>
          <p:nvPr/>
        </p:nvSpPr>
        <p:spPr bwMode="auto">
          <a:xfrm>
            <a:off x="1643063" y="2895600"/>
            <a:ext cx="3429000" cy="20574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a:solidFill>
                  <a:schemeClr val="tx1"/>
                </a:solidFill>
                <a:latin typeface="Arial" charset="0"/>
                <a:cs typeface="Arial" charset="0"/>
              </a:rPr>
              <a:t>BSC</a:t>
            </a:r>
            <a:endParaRPr lang="en-US" sz="1800" u="sng" dirty="0">
              <a:solidFill>
                <a:schemeClr val="tx1"/>
              </a:solidFill>
              <a:latin typeface="Arial" charset="0"/>
              <a:cs typeface="Arial" charset="0"/>
            </a:endParaRPr>
          </a:p>
          <a:p>
            <a:pPr eaLnBrk="1" hangingPunct="1"/>
            <a:r>
              <a:rPr lang="en-US" sz="1800" u="sng" dirty="0">
                <a:solidFill>
                  <a:schemeClr val="tx1"/>
                </a:solidFill>
                <a:latin typeface="Arial" charset="0"/>
                <a:cs typeface="Arial" charset="0"/>
              </a:rPr>
              <a:t>Billet Sequence Code</a:t>
            </a:r>
            <a:r>
              <a:rPr lang="en-US" sz="1800" dirty="0">
                <a:solidFill>
                  <a:schemeClr val="tx1"/>
                </a:solidFill>
                <a:latin typeface="Arial" charset="0"/>
                <a:cs typeface="Arial" charset="0"/>
              </a:rPr>
              <a:t>: </a:t>
            </a:r>
          </a:p>
          <a:p>
            <a:pPr eaLnBrk="1" hangingPunct="1"/>
            <a:r>
              <a:rPr lang="en-US" sz="1800" dirty="0">
                <a:solidFill>
                  <a:schemeClr val="tx1"/>
                </a:solidFill>
                <a:latin typeface="Arial" charset="0"/>
                <a:cs typeface="Arial" charset="0"/>
              </a:rPr>
              <a:t>Sequential 5 digit number to</a:t>
            </a:r>
          </a:p>
          <a:p>
            <a:pPr eaLnBrk="1" hangingPunct="1"/>
            <a:r>
              <a:rPr lang="en-US" sz="1800" dirty="0">
                <a:solidFill>
                  <a:schemeClr val="tx1"/>
                </a:solidFill>
                <a:latin typeface="Arial" charset="0"/>
                <a:cs typeface="Arial" charset="0"/>
              </a:rPr>
              <a:t>indicate location in AMD</a:t>
            </a:r>
          </a:p>
        </p:txBody>
      </p:sp>
      <p:sp>
        <p:nvSpPr>
          <p:cNvPr id="576517" name="Line 5"/>
          <p:cNvSpPr>
            <a:spLocks noChangeShapeType="1"/>
          </p:cNvSpPr>
          <p:nvPr/>
        </p:nvSpPr>
        <p:spPr bwMode="auto">
          <a:xfrm flipH="1" flipV="1">
            <a:off x="453493" y="3345655"/>
            <a:ext cx="1189567" cy="464344"/>
          </a:xfrm>
          <a:prstGeom prst="line">
            <a:avLst/>
          </a:prstGeom>
          <a:noFill/>
          <a:ln w="28575">
            <a:solidFill>
              <a:schemeClr val="tx1"/>
            </a:solidFill>
            <a:round/>
            <a:headEnd/>
            <a:tailEnd type="triangle" w="med" len="med"/>
          </a:ln>
          <a:effectLst/>
        </p:spPr>
        <p:txBody>
          <a:bodyPr/>
          <a:lstStyle/>
          <a:p>
            <a:endParaRPr lang="en-US"/>
          </a:p>
        </p:txBody>
      </p:sp>
      <p:sp>
        <p:nvSpPr>
          <p:cNvPr id="576518" name="Line 6"/>
          <p:cNvSpPr>
            <a:spLocks noChangeShapeType="1"/>
          </p:cNvSpPr>
          <p:nvPr/>
        </p:nvSpPr>
        <p:spPr bwMode="auto">
          <a:xfrm flipH="1">
            <a:off x="533400" y="3809999"/>
            <a:ext cx="1109662" cy="711201"/>
          </a:xfrm>
          <a:prstGeom prst="line">
            <a:avLst/>
          </a:prstGeom>
          <a:noFill/>
          <a:ln w="28575">
            <a:solidFill>
              <a:schemeClr val="tx1"/>
            </a:solidFill>
            <a:round/>
            <a:headEnd/>
            <a:tailEnd type="triangle" w="med" len="med"/>
          </a:ln>
          <a:effectLst/>
        </p:spPr>
        <p:txBody>
          <a:bodyPr/>
          <a:lstStyle/>
          <a:p>
            <a:endParaRPr lang="en-US"/>
          </a:p>
        </p:txBody>
      </p:sp>
      <p:sp>
        <p:nvSpPr>
          <p:cNvPr id="576519" name="Oval 7"/>
          <p:cNvSpPr>
            <a:spLocks noChangeArrowheads="1"/>
          </p:cNvSpPr>
          <p:nvPr/>
        </p:nvSpPr>
        <p:spPr bwMode="auto">
          <a:xfrm>
            <a:off x="64028" y="4569355"/>
            <a:ext cx="469371" cy="217488"/>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76520" name="Oval 8"/>
          <p:cNvSpPr>
            <a:spLocks noChangeArrowheads="1"/>
          </p:cNvSpPr>
          <p:nvPr/>
        </p:nvSpPr>
        <p:spPr bwMode="auto">
          <a:xfrm>
            <a:off x="104776" y="3180288"/>
            <a:ext cx="388408" cy="217487"/>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76521" name="Oval 9"/>
          <p:cNvSpPr>
            <a:spLocks noChangeArrowheads="1"/>
          </p:cNvSpPr>
          <p:nvPr/>
        </p:nvSpPr>
        <p:spPr bwMode="auto">
          <a:xfrm>
            <a:off x="104776" y="1793611"/>
            <a:ext cx="533400" cy="217488"/>
          </a:xfrm>
          <a:prstGeom prst="ellipse">
            <a:avLst/>
          </a:prstGeom>
          <a:solidFill>
            <a:srgbClr val="FFD47D">
              <a:alpha val="0"/>
            </a:srgbClr>
          </a:solidFill>
          <a:ln w="19050" algn="ctr">
            <a:solidFill>
              <a:schemeClr val="tx1"/>
            </a:solidFill>
            <a:round/>
            <a:headEnd/>
            <a:tailEnd/>
          </a:ln>
          <a:effectLst/>
        </p:spPr>
        <p:txBody>
          <a:bodyPr wrap="non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304800"/>
            <a:ext cx="9144000" cy="6096000"/>
          </a:xfrm>
          <a:prstGeom prst="rect">
            <a:avLst/>
          </a:prstGeom>
        </p:spPr>
      </p:pic>
      <p:sp>
        <p:nvSpPr>
          <p:cNvPr id="10" name="Slide Number Placeholder 5"/>
          <p:cNvSpPr>
            <a:spLocks noGrp="1"/>
          </p:cNvSpPr>
          <p:nvPr>
            <p:ph type="sldNum" sz="quarter" idx="12"/>
          </p:nvPr>
        </p:nvSpPr>
        <p:spPr/>
        <p:txBody>
          <a:bodyPr/>
          <a:lstStyle/>
          <a:p>
            <a:fld id="{CDFDE3FA-06A0-47ED-9099-72E8022DBCF4}" type="slidenum">
              <a:rPr lang="en-US"/>
              <a:pPr/>
              <a:t>16</a:t>
            </a:fld>
            <a:endParaRPr lang="en-US"/>
          </a:p>
        </p:txBody>
      </p:sp>
      <p:sp>
        <p:nvSpPr>
          <p:cNvPr id="577539" name="Rectangle 3"/>
          <p:cNvSpPr>
            <a:spLocks noChangeArrowheads="1"/>
          </p:cNvSpPr>
          <p:nvPr/>
        </p:nvSpPr>
        <p:spPr bwMode="auto">
          <a:xfrm>
            <a:off x="2590800" y="3386664"/>
            <a:ext cx="3048000" cy="1066801"/>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a:solidFill>
                  <a:schemeClr val="tx1"/>
                </a:solidFill>
                <a:latin typeface="Arial" charset="0"/>
                <a:cs typeface="Arial" charset="0"/>
              </a:rPr>
              <a:t>Billet Title: </a:t>
            </a:r>
          </a:p>
          <a:p>
            <a:pPr eaLnBrk="1" hangingPunct="1"/>
            <a:r>
              <a:rPr lang="en-US" sz="1800">
                <a:solidFill>
                  <a:schemeClr val="tx1"/>
                </a:solidFill>
                <a:latin typeface="Arial" charset="0"/>
                <a:cs typeface="Arial" charset="0"/>
              </a:rPr>
              <a:t>Description of billet. </a:t>
            </a:r>
          </a:p>
          <a:p>
            <a:pPr eaLnBrk="1" hangingPunct="1"/>
            <a:endParaRPr lang="en-US" sz="1800">
              <a:solidFill>
                <a:schemeClr val="tx1"/>
              </a:solidFill>
              <a:latin typeface="Arial" charset="0"/>
              <a:cs typeface="Arial" charset="0"/>
            </a:endParaRPr>
          </a:p>
        </p:txBody>
      </p:sp>
      <p:sp>
        <p:nvSpPr>
          <p:cNvPr id="577542" name="Line 6"/>
          <p:cNvSpPr>
            <a:spLocks noChangeShapeType="1"/>
          </p:cNvSpPr>
          <p:nvPr/>
        </p:nvSpPr>
        <p:spPr bwMode="auto">
          <a:xfrm flipH="1">
            <a:off x="1447800" y="3962400"/>
            <a:ext cx="1143000" cy="685801"/>
          </a:xfrm>
          <a:prstGeom prst="line">
            <a:avLst/>
          </a:prstGeom>
          <a:noFill/>
          <a:ln w="28575">
            <a:solidFill>
              <a:schemeClr val="tx1"/>
            </a:solidFill>
            <a:round/>
            <a:headEnd/>
            <a:tailEnd type="triangle" w="med" len="med"/>
          </a:ln>
          <a:effectLst/>
        </p:spPr>
        <p:txBody>
          <a:bodyPr/>
          <a:lstStyle/>
          <a:p>
            <a:endParaRPr lang="en-US"/>
          </a:p>
        </p:txBody>
      </p:sp>
      <p:sp>
        <p:nvSpPr>
          <p:cNvPr id="577543" name="Oval 7"/>
          <p:cNvSpPr>
            <a:spLocks noChangeArrowheads="1"/>
          </p:cNvSpPr>
          <p:nvPr/>
        </p:nvSpPr>
        <p:spPr bwMode="auto">
          <a:xfrm>
            <a:off x="401374" y="1458913"/>
            <a:ext cx="586846" cy="293687"/>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
        <p:nvSpPr>
          <p:cNvPr id="577545" name="Oval 9"/>
          <p:cNvSpPr>
            <a:spLocks noChangeArrowheads="1"/>
          </p:cNvSpPr>
          <p:nvPr/>
        </p:nvSpPr>
        <p:spPr bwMode="auto">
          <a:xfrm>
            <a:off x="426907" y="3634318"/>
            <a:ext cx="1122626" cy="285747"/>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
        <p:nvSpPr>
          <p:cNvPr id="12" name="Oval 9"/>
          <p:cNvSpPr>
            <a:spLocks noChangeArrowheads="1"/>
          </p:cNvSpPr>
          <p:nvPr/>
        </p:nvSpPr>
        <p:spPr bwMode="auto">
          <a:xfrm>
            <a:off x="401374" y="4572001"/>
            <a:ext cx="1046426" cy="381000"/>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
        <p:nvSpPr>
          <p:cNvPr id="13" name="Line 6"/>
          <p:cNvSpPr>
            <a:spLocks noChangeShapeType="1"/>
          </p:cNvSpPr>
          <p:nvPr/>
        </p:nvSpPr>
        <p:spPr bwMode="auto">
          <a:xfrm flipH="1" flipV="1">
            <a:off x="1524000" y="3771900"/>
            <a:ext cx="1066800" cy="190497"/>
          </a:xfrm>
          <a:prstGeom prst="line">
            <a:avLst/>
          </a:prstGeom>
          <a:noFill/>
          <a:ln w="28575">
            <a:solidFill>
              <a:schemeClr val="tx1"/>
            </a:solidFill>
            <a:round/>
            <a:headEnd/>
            <a:tailEnd type="triangle" w="med" len="med"/>
          </a:ln>
          <a:effectLst/>
        </p:spPr>
        <p:txBody>
          <a:bodyPr/>
          <a:lstStyle/>
          <a:p>
            <a:endParaRPr lang="en-US"/>
          </a:p>
        </p:txBody>
      </p:sp>
    </p:spTree>
  </p:cSld>
  <p:clrMapOvr>
    <a:masterClrMapping/>
  </p:clrMapOvr>
  <p:transition spd="slow"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12" y="487838"/>
            <a:ext cx="8887088" cy="6073564"/>
          </a:xfrm>
          <a:prstGeom prst="rect">
            <a:avLst/>
          </a:prstGeom>
        </p:spPr>
      </p:pic>
      <p:sp>
        <p:nvSpPr>
          <p:cNvPr id="10" name="Slide Number Placeholder 5"/>
          <p:cNvSpPr>
            <a:spLocks noGrp="1"/>
          </p:cNvSpPr>
          <p:nvPr>
            <p:ph type="sldNum" sz="quarter" idx="12"/>
          </p:nvPr>
        </p:nvSpPr>
        <p:spPr/>
        <p:txBody>
          <a:bodyPr/>
          <a:lstStyle/>
          <a:p>
            <a:fld id="{13ABB609-4340-420A-A357-5735B1F25F7E}" type="slidenum">
              <a:rPr lang="en-US"/>
              <a:pPr/>
              <a:t>17</a:t>
            </a:fld>
            <a:endParaRPr lang="en-US"/>
          </a:p>
        </p:txBody>
      </p:sp>
      <p:sp>
        <p:nvSpPr>
          <p:cNvPr id="578563" name="Rectangle 3"/>
          <p:cNvSpPr>
            <a:spLocks noChangeArrowheads="1"/>
          </p:cNvSpPr>
          <p:nvPr/>
        </p:nvSpPr>
        <p:spPr bwMode="auto">
          <a:xfrm>
            <a:off x="2057400" y="2819400"/>
            <a:ext cx="3810001" cy="164928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u="sng" dirty="0">
                <a:solidFill>
                  <a:schemeClr val="tx1"/>
                </a:solidFill>
                <a:latin typeface="Arial" charset="0"/>
                <a:cs typeface="Arial" charset="0"/>
              </a:rPr>
              <a:t>Job Code</a:t>
            </a:r>
            <a:r>
              <a:rPr lang="en-US" sz="1800" dirty="0">
                <a:solidFill>
                  <a:schemeClr val="tx1"/>
                </a:solidFill>
                <a:latin typeface="Arial" charset="0"/>
                <a:cs typeface="Arial" charset="0"/>
              </a:rPr>
              <a:t>: </a:t>
            </a:r>
          </a:p>
          <a:p>
            <a:pPr eaLnBrk="1" hangingPunct="1"/>
            <a:endParaRPr lang="en-US" sz="1800" dirty="0">
              <a:solidFill>
                <a:schemeClr val="tx1"/>
              </a:solidFill>
              <a:latin typeface="Arial" charset="0"/>
              <a:cs typeface="Arial" charset="0"/>
            </a:endParaRPr>
          </a:p>
          <a:p>
            <a:pPr eaLnBrk="1" hangingPunct="1"/>
            <a:r>
              <a:rPr lang="en-US" sz="1800" dirty="0">
                <a:solidFill>
                  <a:schemeClr val="tx1"/>
                </a:solidFill>
                <a:latin typeface="Arial" charset="0"/>
                <a:cs typeface="Arial" charset="0"/>
              </a:rPr>
              <a:t>6 digit code assigned by “field”</a:t>
            </a:r>
          </a:p>
          <a:p>
            <a:pPr eaLnBrk="1" hangingPunct="1"/>
            <a:r>
              <a:rPr lang="en-US" sz="1800" dirty="0">
                <a:solidFill>
                  <a:schemeClr val="tx1"/>
                </a:solidFill>
                <a:latin typeface="Arial" charset="0"/>
                <a:cs typeface="Arial" charset="0"/>
              </a:rPr>
              <a:t>of duties (e.g. admin, supply, </a:t>
            </a:r>
            <a:r>
              <a:rPr lang="en-US" sz="1800" dirty="0" err="1">
                <a:solidFill>
                  <a:schemeClr val="tx1"/>
                </a:solidFill>
                <a:latin typeface="Arial" charset="0"/>
                <a:cs typeface="Arial" charset="0"/>
              </a:rPr>
              <a:t>etc</a:t>
            </a:r>
            <a:r>
              <a:rPr lang="en-US" sz="1800" dirty="0">
                <a:solidFill>
                  <a:schemeClr val="tx1"/>
                </a:solidFill>
                <a:latin typeface="Arial" charset="0"/>
                <a:cs typeface="Arial" charset="0"/>
              </a:rPr>
              <a:t>)</a:t>
            </a:r>
          </a:p>
        </p:txBody>
      </p:sp>
      <p:sp>
        <p:nvSpPr>
          <p:cNvPr id="578565" name="Line 5"/>
          <p:cNvSpPr>
            <a:spLocks noChangeShapeType="1"/>
          </p:cNvSpPr>
          <p:nvPr/>
        </p:nvSpPr>
        <p:spPr bwMode="auto">
          <a:xfrm flipH="1" flipV="1">
            <a:off x="588962" y="3482682"/>
            <a:ext cx="1468437" cy="267787"/>
          </a:xfrm>
          <a:prstGeom prst="line">
            <a:avLst/>
          </a:prstGeom>
          <a:noFill/>
          <a:ln w="28575">
            <a:solidFill>
              <a:schemeClr val="tx1"/>
            </a:solidFill>
            <a:round/>
            <a:headEnd/>
            <a:tailEnd type="triangle" w="med" len="med"/>
          </a:ln>
          <a:effectLst/>
        </p:spPr>
        <p:txBody>
          <a:bodyPr/>
          <a:lstStyle/>
          <a:p>
            <a:endParaRPr lang="en-US"/>
          </a:p>
        </p:txBody>
      </p:sp>
      <p:sp>
        <p:nvSpPr>
          <p:cNvPr id="578566" name="Line 6"/>
          <p:cNvSpPr>
            <a:spLocks noChangeShapeType="1"/>
          </p:cNvSpPr>
          <p:nvPr/>
        </p:nvSpPr>
        <p:spPr bwMode="auto">
          <a:xfrm flipH="1">
            <a:off x="457200" y="3750469"/>
            <a:ext cx="1626130" cy="361950"/>
          </a:xfrm>
          <a:prstGeom prst="line">
            <a:avLst/>
          </a:prstGeom>
          <a:noFill/>
          <a:ln w="28575">
            <a:solidFill>
              <a:schemeClr val="tx1"/>
            </a:solidFill>
            <a:round/>
            <a:headEnd/>
            <a:tailEnd type="triangle" w="med" len="med"/>
          </a:ln>
          <a:effectLst/>
        </p:spPr>
        <p:txBody>
          <a:bodyPr/>
          <a:lstStyle/>
          <a:p>
            <a:endParaRPr lang="en-US"/>
          </a:p>
        </p:txBody>
      </p:sp>
      <p:sp>
        <p:nvSpPr>
          <p:cNvPr id="578567" name="Oval 7"/>
          <p:cNvSpPr>
            <a:spLocks noChangeArrowheads="1"/>
          </p:cNvSpPr>
          <p:nvPr/>
        </p:nvSpPr>
        <p:spPr bwMode="auto">
          <a:xfrm>
            <a:off x="76729" y="4112419"/>
            <a:ext cx="380471" cy="119856"/>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78568" name="Oval 8"/>
          <p:cNvSpPr>
            <a:spLocks noChangeArrowheads="1"/>
          </p:cNvSpPr>
          <p:nvPr/>
        </p:nvSpPr>
        <p:spPr bwMode="auto">
          <a:xfrm>
            <a:off x="16669" y="3404764"/>
            <a:ext cx="572294" cy="119856"/>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78569" name="Oval 9"/>
          <p:cNvSpPr>
            <a:spLocks noChangeArrowheads="1"/>
          </p:cNvSpPr>
          <p:nvPr/>
        </p:nvSpPr>
        <p:spPr bwMode="auto">
          <a:xfrm>
            <a:off x="59002" y="2080651"/>
            <a:ext cx="512233" cy="239713"/>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 y="495300"/>
            <a:ext cx="8839200" cy="5943599"/>
          </a:xfrm>
          <a:prstGeom prst="rect">
            <a:avLst/>
          </a:prstGeom>
        </p:spPr>
      </p:pic>
      <p:sp>
        <p:nvSpPr>
          <p:cNvPr id="10" name="Slide Number Placeholder 5"/>
          <p:cNvSpPr>
            <a:spLocks noGrp="1"/>
          </p:cNvSpPr>
          <p:nvPr>
            <p:ph type="sldNum" sz="quarter" idx="12"/>
          </p:nvPr>
        </p:nvSpPr>
        <p:spPr/>
        <p:txBody>
          <a:bodyPr/>
          <a:lstStyle/>
          <a:p>
            <a:fld id="{DBDD6649-563A-4DF3-B7F9-1FD658070CD2}" type="slidenum">
              <a:rPr lang="en-US"/>
              <a:pPr/>
              <a:t>18</a:t>
            </a:fld>
            <a:endParaRPr lang="en-US"/>
          </a:p>
        </p:txBody>
      </p:sp>
      <p:sp>
        <p:nvSpPr>
          <p:cNvPr id="579587" name="Rectangle 3"/>
          <p:cNvSpPr>
            <a:spLocks noChangeArrowheads="1"/>
          </p:cNvSpPr>
          <p:nvPr/>
        </p:nvSpPr>
        <p:spPr bwMode="auto">
          <a:xfrm>
            <a:off x="1658146" y="2305705"/>
            <a:ext cx="3429000" cy="19812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u="sng" dirty="0">
                <a:solidFill>
                  <a:schemeClr val="tx1"/>
                </a:solidFill>
                <a:latin typeface="Arial" charset="0"/>
                <a:cs typeface="Arial" charset="0"/>
              </a:rPr>
              <a:t>Effective </a:t>
            </a:r>
            <a:r>
              <a:rPr lang="en-US" sz="1800" u="sng" dirty="0" err="1">
                <a:solidFill>
                  <a:schemeClr val="tx1"/>
                </a:solidFill>
                <a:latin typeface="Arial" charset="0"/>
                <a:cs typeface="Arial" charset="0"/>
              </a:rPr>
              <a:t>Bgn</a:t>
            </a:r>
            <a:r>
              <a:rPr lang="en-US" sz="1800" u="sng" dirty="0">
                <a:solidFill>
                  <a:schemeClr val="tx1"/>
                </a:solidFill>
                <a:latin typeface="Arial" charset="0"/>
                <a:cs typeface="Arial" charset="0"/>
              </a:rPr>
              <a:t>/End</a:t>
            </a:r>
            <a:r>
              <a:rPr lang="en-US" sz="1800" dirty="0">
                <a:solidFill>
                  <a:schemeClr val="tx1"/>
                </a:solidFill>
                <a:latin typeface="Arial" charset="0"/>
                <a:cs typeface="Arial" charset="0"/>
              </a:rPr>
              <a:t>: </a:t>
            </a:r>
          </a:p>
          <a:p>
            <a:pPr eaLnBrk="1" hangingPunct="1"/>
            <a:endParaRPr lang="en-US" sz="1800" dirty="0">
              <a:solidFill>
                <a:schemeClr val="tx1"/>
              </a:solidFill>
              <a:latin typeface="Arial" charset="0"/>
              <a:cs typeface="Arial" charset="0"/>
            </a:endParaRPr>
          </a:p>
          <a:p>
            <a:pPr eaLnBrk="1" hangingPunct="1"/>
            <a:r>
              <a:rPr lang="en-US" sz="1800" dirty="0">
                <a:solidFill>
                  <a:schemeClr val="tx1"/>
                </a:solidFill>
                <a:latin typeface="Arial" charset="0"/>
                <a:cs typeface="Arial" charset="0"/>
              </a:rPr>
              <a:t>Date of Beginning or End of billet</a:t>
            </a:r>
          </a:p>
          <a:p>
            <a:pPr eaLnBrk="1" hangingPunct="1"/>
            <a:r>
              <a:rPr lang="en-US" sz="1800" dirty="0" smtClean="0">
                <a:solidFill>
                  <a:schemeClr val="tx1"/>
                </a:solidFill>
                <a:latin typeface="Arial" charset="0"/>
                <a:cs typeface="Arial" charset="0"/>
              </a:rPr>
              <a:t>Begin Date: 21711: (Nov 2017)</a:t>
            </a:r>
            <a:endParaRPr lang="en-US" sz="1800" dirty="0">
              <a:solidFill>
                <a:schemeClr val="tx1"/>
              </a:solidFill>
              <a:latin typeface="Arial" charset="0"/>
              <a:cs typeface="Arial" charset="0"/>
            </a:endParaRPr>
          </a:p>
          <a:p>
            <a:pPr eaLnBrk="1" hangingPunct="1"/>
            <a:r>
              <a:rPr lang="en-US" sz="1800" dirty="0" smtClean="0">
                <a:solidFill>
                  <a:schemeClr val="tx1"/>
                </a:solidFill>
                <a:latin typeface="Arial" charset="0"/>
                <a:cs typeface="Arial" charset="0"/>
              </a:rPr>
              <a:t>End Date: 21802: (Feb 2018)</a:t>
            </a:r>
            <a:endParaRPr lang="en-US" sz="1800" dirty="0">
              <a:solidFill>
                <a:schemeClr val="tx1"/>
              </a:solidFill>
              <a:latin typeface="Arial" charset="0"/>
              <a:cs typeface="Arial" charset="0"/>
            </a:endParaRPr>
          </a:p>
          <a:p>
            <a:pPr eaLnBrk="1" hangingPunct="1"/>
            <a:r>
              <a:rPr lang="en-US" sz="1800" dirty="0">
                <a:solidFill>
                  <a:schemeClr val="tx1"/>
                </a:solidFill>
                <a:latin typeface="Arial" charset="0"/>
                <a:cs typeface="Arial" charset="0"/>
              </a:rPr>
              <a:t>If no date, no change</a:t>
            </a:r>
          </a:p>
        </p:txBody>
      </p:sp>
      <p:sp>
        <p:nvSpPr>
          <p:cNvPr id="579589" name="Line 5"/>
          <p:cNvSpPr>
            <a:spLocks noChangeShapeType="1"/>
          </p:cNvSpPr>
          <p:nvPr/>
        </p:nvSpPr>
        <p:spPr bwMode="auto">
          <a:xfrm flipH="1">
            <a:off x="1440127" y="4286905"/>
            <a:ext cx="922072" cy="628255"/>
          </a:xfrm>
          <a:prstGeom prst="line">
            <a:avLst/>
          </a:prstGeom>
          <a:noFill/>
          <a:ln w="28575">
            <a:solidFill>
              <a:schemeClr val="tx1"/>
            </a:solidFill>
            <a:round/>
            <a:headEnd/>
            <a:tailEnd type="triangle" w="med" len="med"/>
          </a:ln>
          <a:effectLst/>
        </p:spPr>
        <p:txBody>
          <a:bodyPr/>
          <a:lstStyle/>
          <a:p>
            <a:endParaRPr lang="en-US"/>
          </a:p>
        </p:txBody>
      </p:sp>
      <p:sp>
        <p:nvSpPr>
          <p:cNvPr id="579590" name="Line 6"/>
          <p:cNvSpPr>
            <a:spLocks noChangeShapeType="1"/>
          </p:cNvSpPr>
          <p:nvPr/>
        </p:nvSpPr>
        <p:spPr bwMode="auto">
          <a:xfrm flipH="1">
            <a:off x="1961356" y="4286905"/>
            <a:ext cx="400843" cy="780919"/>
          </a:xfrm>
          <a:prstGeom prst="line">
            <a:avLst/>
          </a:prstGeom>
          <a:noFill/>
          <a:ln w="28575">
            <a:solidFill>
              <a:schemeClr val="tx1"/>
            </a:solidFill>
            <a:round/>
            <a:headEnd/>
            <a:tailEnd type="triangle" w="med" len="med"/>
          </a:ln>
          <a:effectLst/>
        </p:spPr>
        <p:txBody>
          <a:bodyPr/>
          <a:lstStyle/>
          <a:p>
            <a:endParaRPr lang="en-US"/>
          </a:p>
        </p:txBody>
      </p:sp>
      <p:sp>
        <p:nvSpPr>
          <p:cNvPr id="579591" name="Oval 7"/>
          <p:cNvSpPr>
            <a:spLocks noChangeArrowheads="1"/>
          </p:cNvSpPr>
          <p:nvPr/>
        </p:nvSpPr>
        <p:spPr bwMode="auto">
          <a:xfrm>
            <a:off x="1356255" y="1447800"/>
            <a:ext cx="717550" cy="544512"/>
          </a:xfrm>
          <a:prstGeom prst="ellipse">
            <a:avLst/>
          </a:prstGeom>
          <a:solidFill>
            <a:srgbClr val="FFD47D">
              <a:alpha val="0"/>
            </a:srgbClr>
          </a:solidFill>
          <a:ln w="25400" algn="ctr">
            <a:solidFill>
              <a:schemeClr val="tx1"/>
            </a:solidFill>
            <a:round/>
            <a:headEnd/>
            <a:tailEnd/>
          </a:ln>
          <a:effectLst/>
        </p:spPr>
        <p:txBody>
          <a:bodyPr wrap="none" anchor="ctr">
            <a:spAutoFit/>
          </a:bodyPr>
          <a:lstStyle/>
          <a:p>
            <a:endParaRPr lang="en-US"/>
          </a:p>
        </p:txBody>
      </p:sp>
      <p:sp>
        <p:nvSpPr>
          <p:cNvPr id="579592" name="Oval 8"/>
          <p:cNvSpPr>
            <a:spLocks noChangeArrowheads="1"/>
          </p:cNvSpPr>
          <p:nvPr/>
        </p:nvSpPr>
        <p:spPr bwMode="auto">
          <a:xfrm>
            <a:off x="1315510" y="4915161"/>
            <a:ext cx="320145" cy="304800"/>
          </a:xfrm>
          <a:prstGeom prst="ellipse">
            <a:avLst/>
          </a:prstGeom>
          <a:solidFill>
            <a:srgbClr val="FFD47D">
              <a:alpha val="0"/>
            </a:srgbClr>
          </a:solidFill>
          <a:ln w="25400" algn="ctr">
            <a:solidFill>
              <a:schemeClr val="tx1"/>
            </a:solidFill>
            <a:round/>
            <a:headEnd/>
            <a:tailEnd/>
          </a:ln>
          <a:effectLst/>
        </p:spPr>
        <p:txBody>
          <a:bodyPr wrap="square" anchor="ctr">
            <a:spAutoFit/>
          </a:bodyPr>
          <a:lstStyle/>
          <a:p>
            <a:endParaRPr lang="en-US"/>
          </a:p>
        </p:txBody>
      </p:sp>
      <p:sp>
        <p:nvSpPr>
          <p:cNvPr id="13" name="Oval 8"/>
          <p:cNvSpPr>
            <a:spLocks noChangeArrowheads="1"/>
          </p:cNvSpPr>
          <p:nvPr/>
        </p:nvSpPr>
        <p:spPr bwMode="auto">
          <a:xfrm>
            <a:off x="1658146" y="4915161"/>
            <a:ext cx="320145" cy="304800"/>
          </a:xfrm>
          <a:prstGeom prst="ellipse">
            <a:avLst/>
          </a:prstGeom>
          <a:solidFill>
            <a:srgbClr val="FFD47D">
              <a:alpha val="0"/>
            </a:srgbClr>
          </a:solidFill>
          <a:ln w="25400"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867" y="296333"/>
            <a:ext cx="8900973" cy="6527800"/>
          </a:xfrm>
          <a:prstGeom prst="rect">
            <a:avLst/>
          </a:prstGeom>
        </p:spPr>
      </p:pic>
      <p:sp>
        <p:nvSpPr>
          <p:cNvPr id="7" name="Slide Number Placeholder 5"/>
          <p:cNvSpPr>
            <a:spLocks noGrp="1"/>
          </p:cNvSpPr>
          <p:nvPr>
            <p:ph type="sldNum" sz="quarter" idx="12"/>
          </p:nvPr>
        </p:nvSpPr>
        <p:spPr/>
        <p:txBody>
          <a:bodyPr/>
          <a:lstStyle/>
          <a:p>
            <a:fld id="{8B192D50-CCB1-4F59-AC93-66DEC644729C}" type="slidenum">
              <a:rPr lang="en-US"/>
              <a:pPr/>
              <a:t>19</a:t>
            </a:fld>
            <a:endParaRPr lang="en-US"/>
          </a:p>
        </p:txBody>
      </p:sp>
      <p:sp>
        <p:nvSpPr>
          <p:cNvPr id="580611" name="Rectangle 3"/>
          <p:cNvSpPr>
            <a:spLocks noChangeArrowheads="1"/>
          </p:cNvSpPr>
          <p:nvPr/>
        </p:nvSpPr>
        <p:spPr bwMode="auto">
          <a:xfrm>
            <a:off x="1371600" y="3352800"/>
            <a:ext cx="5867400" cy="29718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u="sng" dirty="0" smtClean="0">
                <a:solidFill>
                  <a:schemeClr val="tx1"/>
                </a:solidFill>
                <a:latin typeface="Arial" charset="0"/>
                <a:cs typeface="Arial" charset="0"/>
              </a:rPr>
              <a:t>CARN/CAFC/CATR/SSC</a:t>
            </a:r>
            <a:endParaRPr lang="en-US" sz="1800" u="sng" dirty="0">
              <a:solidFill>
                <a:schemeClr val="tx1"/>
              </a:solidFill>
              <a:latin typeface="Arial" charset="0"/>
              <a:cs typeface="Arial" charset="0"/>
            </a:endParaRPr>
          </a:p>
          <a:p>
            <a:pPr algn="l" eaLnBrk="1" hangingPunct="1"/>
            <a:r>
              <a:rPr lang="en-US" sz="1400" dirty="0">
                <a:solidFill>
                  <a:schemeClr val="tx1"/>
                </a:solidFill>
                <a:latin typeface="Arial" charset="0"/>
                <a:cs typeface="Arial" charset="0"/>
              </a:rPr>
              <a:t>(Commercial Activities Reason Code, Commercial Activity Function </a:t>
            </a:r>
            <a:r>
              <a:rPr lang="en-US" sz="1400" dirty="0" smtClean="0">
                <a:solidFill>
                  <a:schemeClr val="tx1"/>
                </a:solidFill>
                <a:latin typeface="Arial" charset="0"/>
                <a:cs typeface="Arial" charset="0"/>
              </a:rPr>
              <a:t>Code, </a:t>
            </a:r>
            <a:endParaRPr lang="en-US" sz="1400" dirty="0">
              <a:solidFill>
                <a:schemeClr val="tx1"/>
              </a:solidFill>
              <a:latin typeface="Arial" charset="0"/>
              <a:cs typeface="Arial" charset="0"/>
            </a:endParaRPr>
          </a:p>
          <a:p>
            <a:pPr algn="l" eaLnBrk="1" hangingPunct="1"/>
            <a:r>
              <a:rPr lang="en-US" sz="1400" dirty="0">
                <a:solidFill>
                  <a:schemeClr val="tx1"/>
                </a:solidFill>
                <a:latin typeface="Arial" charset="0"/>
                <a:cs typeface="Arial" charset="0"/>
              </a:rPr>
              <a:t>and Commercial Activities Tracking Code)</a:t>
            </a:r>
          </a:p>
          <a:p>
            <a:pPr algn="l" eaLnBrk="1" hangingPunct="1"/>
            <a:endParaRPr lang="en-US" sz="1400" b="1" dirty="0">
              <a:solidFill>
                <a:schemeClr val="tx1"/>
              </a:solidFill>
              <a:latin typeface="Arial" charset="0"/>
              <a:cs typeface="Arial" charset="0"/>
            </a:endParaRPr>
          </a:p>
          <a:p>
            <a:pPr algn="l" eaLnBrk="1" hangingPunct="1"/>
            <a:r>
              <a:rPr lang="en-US" sz="1400" b="1" dirty="0">
                <a:solidFill>
                  <a:schemeClr val="tx1"/>
                </a:solidFill>
                <a:latin typeface="Arial" charset="0"/>
                <a:cs typeface="Arial" charset="0"/>
              </a:rPr>
              <a:t>CARN: </a:t>
            </a:r>
            <a:r>
              <a:rPr lang="en-US" sz="1400" dirty="0">
                <a:solidFill>
                  <a:schemeClr val="tx1"/>
                </a:solidFill>
                <a:latin typeface="Arial" charset="0"/>
                <a:cs typeface="Arial" charset="0"/>
              </a:rPr>
              <a:t>Identifies </a:t>
            </a:r>
            <a:r>
              <a:rPr lang="en-US" sz="1400" dirty="0" smtClean="0">
                <a:solidFill>
                  <a:schemeClr val="tx1"/>
                </a:solidFill>
                <a:latin typeface="Arial" charset="0"/>
                <a:cs typeface="Arial" charset="0"/>
              </a:rPr>
              <a:t>the reason a positions is </a:t>
            </a:r>
            <a:r>
              <a:rPr lang="en-US" sz="1400" dirty="0">
                <a:solidFill>
                  <a:schemeClr val="tx1"/>
                </a:solidFill>
                <a:latin typeface="Arial" charset="0"/>
                <a:cs typeface="Arial" charset="0"/>
              </a:rPr>
              <a:t>Inherently </a:t>
            </a:r>
            <a:r>
              <a:rPr lang="en-US" sz="1400" dirty="0" smtClean="0">
                <a:solidFill>
                  <a:schemeClr val="tx1"/>
                </a:solidFill>
                <a:latin typeface="Arial" charset="0"/>
                <a:cs typeface="Arial" charset="0"/>
              </a:rPr>
              <a:t>Governmental</a:t>
            </a:r>
          </a:p>
          <a:p>
            <a:pPr algn="l" eaLnBrk="1" hangingPunct="1"/>
            <a:r>
              <a:rPr lang="en-US" sz="1400" dirty="0" smtClean="0">
                <a:solidFill>
                  <a:schemeClr val="tx1"/>
                </a:solidFill>
                <a:latin typeface="Arial" charset="0"/>
                <a:cs typeface="Arial" charset="0"/>
              </a:rPr>
              <a:t> </a:t>
            </a:r>
            <a:r>
              <a:rPr lang="en-US" sz="1400" dirty="0">
                <a:solidFill>
                  <a:schemeClr val="tx1"/>
                </a:solidFill>
                <a:latin typeface="Arial" charset="0"/>
                <a:cs typeface="Arial" charset="0"/>
              </a:rPr>
              <a:t>or </a:t>
            </a:r>
            <a:r>
              <a:rPr lang="en-US" sz="1400" dirty="0" smtClean="0">
                <a:solidFill>
                  <a:schemeClr val="tx1"/>
                </a:solidFill>
                <a:latin typeface="Arial" charset="0"/>
                <a:cs typeface="Arial" charset="0"/>
              </a:rPr>
              <a:t>subject to </a:t>
            </a:r>
            <a:r>
              <a:rPr lang="en-US" sz="1400" dirty="0">
                <a:solidFill>
                  <a:schemeClr val="tx1"/>
                </a:solidFill>
                <a:latin typeface="Arial" charset="0"/>
                <a:cs typeface="Arial" charset="0"/>
              </a:rPr>
              <a:t>completion of a study.</a:t>
            </a:r>
          </a:p>
          <a:p>
            <a:pPr algn="l" eaLnBrk="1" hangingPunct="1"/>
            <a:r>
              <a:rPr lang="en-US" sz="1400" b="1" dirty="0">
                <a:solidFill>
                  <a:schemeClr val="tx1"/>
                </a:solidFill>
                <a:latin typeface="Arial" charset="0"/>
                <a:cs typeface="Arial" charset="0"/>
              </a:rPr>
              <a:t>CAFC: </a:t>
            </a:r>
            <a:r>
              <a:rPr lang="en-US" sz="1400" dirty="0">
                <a:solidFill>
                  <a:schemeClr val="tx1"/>
                </a:solidFill>
                <a:latin typeface="Arial" charset="0"/>
                <a:cs typeface="Arial" charset="0"/>
              </a:rPr>
              <a:t>Identifies the functional area of responsibility, mission area </a:t>
            </a:r>
          </a:p>
          <a:p>
            <a:pPr algn="l" eaLnBrk="1" hangingPunct="1"/>
            <a:r>
              <a:rPr lang="en-US" sz="1400" dirty="0" smtClean="0">
                <a:solidFill>
                  <a:schemeClr val="tx1"/>
                </a:solidFill>
                <a:latin typeface="Arial" charset="0"/>
                <a:cs typeface="Arial" charset="0"/>
              </a:rPr>
              <a:t>And/or task </a:t>
            </a:r>
            <a:r>
              <a:rPr lang="en-US" sz="1400" dirty="0">
                <a:solidFill>
                  <a:schemeClr val="tx1"/>
                </a:solidFill>
                <a:latin typeface="Arial" charset="0"/>
                <a:cs typeface="Arial" charset="0"/>
              </a:rPr>
              <a:t>of the </a:t>
            </a:r>
            <a:r>
              <a:rPr lang="en-US" sz="1400" dirty="0" smtClean="0">
                <a:solidFill>
                  <a:schemeClr val="tx1"/>
                </a:solidFill>
                <a:latin typeface="Arial" charset="0"/>
                <a:cs typeface="Arial" charset="0"/>
              </a:rPr>
              <a:t>civilian billet.</a:t>
            </a:r>
          </a:p>
          <a:p>
            <a:pPr algn="l" eaLnBrk="1" hangingPunct="1"/>
            <a:r>
              <a:rPr lang="en-US" sz="1400" b="1" dirty="0" smtClean="0">
                <a:solidFill>
                  <a:schemeClr val="tx1"/>
                </a:solidFill>
                <a:latin typeface="Arial" charset="0"/>
                <a:cs typeface="Arial" charset="0"/>
              </a:rPr>
              <a:t>CATR: </a:t>
            </a:r>
            <a:r>
              <a:rPr lang="en-US" sz="1400" dirty="0" smtClean="0">
                <a:solidFill>
                  <a:schemeClr val="tx1"/>
                </a:solidFill>
                <a:latin typeface="Arial" charset="0"/>
                <a:cs typeface="Arial" charset="0"/>
              </a:rPr>
              <a:t>Identifies </a:t>
            </a:r>
            <a:r>
              <a:rPr lang="en-US" sz="1400" dirty="0">
                <a:solidFill>
                  <a:schemeClr val="tx1"/>
                </a:solidFill>
                <a:latin typeface="Arial" charset="0"/>
                <a:cs typeface="Arial" charset="0"/>
              </a:rPr>
              <a:t>legal information associated with the Function </a:t>
            </a:r>
            <a:r>
              <a:rPr lang="en-US" sz="1400" dirty="0" smtClean="0">
                <a:solidFill>
                  <a:schemeClr val="tx1"/>
                </a:solidFill>
                <a:latin typeface="Arial" charset="0"/>
                <a:cs typeface="Arial" charset="0"/>
              </a:rPr>
              <a:t>and</a:t>
            </a:r>
          </a:p>
          <a:p>
            <a:pPr algn="l" eaLnBrk="1" hangingPunct="1"/>
            <a:r>
              <a:rPr lang="en-US" sz="1400" dirty="0" smtClean="0">
                <a:solidFill>
                  <a:schemeClr val="tx1"/>
                </a:solidFill>
                <a:latin typeface="Arial" charset="0"/>
                <a:cs typeface="Arial" charset="0"/>
              </a:rPr>
              <a:t>and </a:t>
            </a:r>
            <a:r>
              <a:rPr lang="en-US" sz="1400" dirty="0">
                <a:solidFill>
                  <a:schemeClr val="tx1"/>
                </a:solidFill>
                <a:latin typeface="Arial" charset="0"/>
                <a:cs typeface="Arial" charset="0"/>
              </a:rPr>
              <a:t>Reason Code.  </a:t>
            </a:r>
          </a:p>
          <a:p>
            <a:pPr algn="l" eaLnBrk="1" hangingPunct="1"/>
            <a:r>
              <a:rPr lang="en-US" sz="1400" b="1" dirty="0" smtClean="0">
                <a:solidFill>
                  <a:schemeClr val="tx1"/>
                </a:solidFill>
                <a:latin typeface="Arial" charset="0"/>
                <a:cs typeface="Arial" charset="0"/>
              </a:rPr>
              <a:t>SSC</a:t>
            </a:r>
            <a:r>
              <a:rPr lang="en-US" sz="1400" b="1" dirty="0">
                <a:solidFill>
                  <a:schemeClr val="tx1"/>
                </a:solidFill>
                <a:latin typeface="Arial" charset="0"/>
                <a:cs typeface="Arial" charset="0"/>
              </a:rPr>
              <a:t>: </a:t>
            </a:r>
            <a:r>
              <a:rPr lang="en-US" sz="1400" dirty="0">
                <a:solidFill>
                  <a:schemeClr val="tx1"/>
                </a:solidFill>
                <a:latin typeface="Arial" charset="0"/>
                <a:cs typeface="Arial" charset="0"/>
              </a:rPr>
              <a:t>Identifies positions involved in the Navy’s cost-cutting plans.</a:t>
            </a:r>
            <a:endParaRPr lang="en-US" sz="1800" dirty="0">
              <a:solidFill>
                <a:schemeClr val="tx1"/>
              </a:solidFill>
              <a:latin typeface="Arial" charset="0"/>
              <a:cs typeface="Arial" charset="0"/>
            </a:endParaRPr>
          </a:p>
        </p:txBody>
      </p:sp>
      <p:sp>
        <p:nvSpPr>
          <p:cNvPr id="580613" name="Oval 5"/>
          <p:cNvSpPr>
            <a:spLocks noChangeArrowheads="1"/>
          </p:cNvSpPr>
          <p:nvPr/>
        </p:nvSpPr>
        <p:spPr bwMode="auto">
          <a:xfrm>
            <a:off x="1981200" y="1295400"/>
            <a:ext cx="1828800" cy="685800"/>
          </a:xfrm>
          <a:prstGeom prst="ellipse">
            <a:avLst/>
          </a:prstGeom>
          <a:noFill/>
          <a:ln w="28575">
            <a:solidFill>
              <a:schemeClr val="tx1"/>
            </a:solidFill>
            <a:round/>
            <a:headEnd/>
            <a:tailEnd/>
          </a:ln>
          <a:effectLst/>
        </p:spPr>
        <p:txBody>
          <a:bodyPr wrap="none" anchor="ctr"/>
          <a:lstStyle/>
          <a:p>
            <a:endParaRPr lang="en-US"/>
          </a:p>
        </p:txBody>
      </p:sp>
      <p:sp>
        <p:nvSpPr>
          <p:cNvPr id="580614" name="Line 6"/>
          <p:cNvSpPr>
            <a:spLocks noChangeShapeType="1"/>
          </p:cNvSpPr>
          <p:nvPr/>
        </p:nvSpPr>
        <p:spPr bwMode="auto">
          <a:xfrm flipH="1" flipV="1">
            <a:off x="2971800" y="1905000"/>
            <a:ext cx="1676400" cy="1447800"/>
          </a:xfrm>
          <a:prstGeom prst="line">
            <a:avLst/>
          </a:prstGeom>
          <a:noFill/>
          <a:ln w="19050">
            <a:solidFill>
              <a:schemeClr val="tx1"/>
            </a:solidFill>
            <a:round/>
            <a:headEnd/>
            <a:tailEnd type="triangle" w="med" len="med"/>
          </a:ln>
          <a:effectLst/>
        </p:spPr>
        <p:txBody>
          <a:bodyPr/>
          <a:lstStyle/>
          <a:p>
            <a:endParaRPr lang="en-US"/>
          </a:p>
        </p:txBody>
      </p:sp>
    </p:spTree>
  </p:cSld>
  <p:clrMapOvr>
    <a:masterClrMapping/>
  </p:clrMapOvr>
  <p:transition spd="slow"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3"/>
          <p:cNvSpPr>
            <a:spLocks noGrp="1"/>
          </p:cNvSpPr>
          <p:nvPr>
            <p:ph type="sldNum" sz="quarter" idx="12"/>
          </p:nvPr>
        </p:nvSpPr>
        <p:spPr/>
        <p:txBody>
          <a:bodyPr/>
          <a:lstStyle/>
          <a:p>
            <a:fld id="{4D5F424F-FA22-469C-85F7-7401F12C46D5}" type="slidenum">
              <a:rPr lang="en-US"/>
              <a:pPr/>
              <a:t>2</a:t>
            </a:fld>
            <a:endParaRPr lang="en-US"/>
          </a:p>
        </p:txBody>
      </p:sp>
      <p:sp>
        <p:nvSpPr>
          <p:cNvPr id="549890" name="Text Box 2"/>
          <p:cNvSpPr txBox="1">
            <a:spLocks noChangeArrowheads="1"/>
          </p:cNvSpPr>
          <p:nvPr/>
        </p:nvSpPr>
        <p:spPr bwMode="auto">
          <a:xfrm>
            <a:off x="685800" y="1828800"/>
            <a:ext cx="7772400" cy="4358116"/>
          </a:xfrm>
          <a:prstGeom prst="rect">
            <a:avLst/>
          </a:prstGeom>
          <a:noFill/>
          <a:ln w="9525">
            <a:noFill/>
            <a:miter lim="800000"/>
            <a:headEnd/>
            <a:tailEnd/>
          </a:ln>
          <a:effectLst/>
        </p:spPr>
        <p:txBody>
          <a:bodyPr>
            <a:spAutoFit/>
          </a:bodyPr>
          <a:lstStyle/>
          <a:p>
            <a:pPr algn="l" eaLnBrk="1" hangingPunct="1">
              <a:lnSpc>
                <a:spcPct val="105000"/>
              </a:lnSpc>
            </a:pPr>
            <a:r>
              <a:rPr lang="en-US" sz="2400" dirty="0">
                <a:latin typeface="+mj-lt"/>
              </a:rPr>
              <a:t>The AMD is a single source document that provides the quantitative and qualitative manpower requirements and manpower authorizations allocated to a naval activity to perform </a:t>
            </a:r>
            <a:r>
              <a:rPr lang="en-US" sz="2400" dirty="0" smtClean="0">
                <a:latin typeface="+mj-lt"/>
              </a:rPr>
              <a:t>assigned </a:t>
            </a:r>
            <a:r>
              <a:rPr lang="en-US" sz="2400" dirty="0">
                <a:latin typeface="+mj-lt"/>
              </a:rPr>
              <a:t>Missions, Functions, and Tasks (MFTs) as defined in the Required Operational Capability/Project Operational Environment (ROC/POE). </a:t>
            </a:r>
          </a:p>
          <a:p>
            <a:pPr algn="l" eaLnBrk="1" hangingPunct="1">
              <a:lnSpc>
                <a:spcPct val="105000"/>
              </a:lnSpc>
            </a:pPr>
            <a:endParaRPr lang="en-US" sz="2400" dirty="0">
              <a:latin typeface="+mj-lt"/>
            </a:endParaRPr>
          </a:p>
          <a:p>
            <a:pPr algn="l" eaLnBrk="1" hangingPunct="1">
              <a:lnSpc>
                <a:spcPct val="105000"/>
              </a:lnSpc>
            </a:pPr>
            <a:r>
              <a:rPr lang="en-US" sz="2400" dirty="0">
                <a:latin typeface="+mj-lt"/>
              </a:rPr>
              <a:t>The AMD contains current and future manpower requirements and authorizations.  It is used for personnel strength planning, recruiting, training, and personnel distribution.</a:t>
            </a:r>
          </a:p>
        </p:txBody>
      </p:sp>
      <p:sp>
        <p:nvSpPr>
          <p:cNvPr id="549891" name="Text Box 3"/>
          <p:cNvSpPr txBox="1">
            <a:spLocks noChangeArrowheads="1"/>
          </p:cNvSpPr>
          <p:nvPr/>
        </p:nvSpPr>
        <p:spPr bwMode="auto">
          <a:xfrm>
            <a:off x="4251325" y="417513"/>
            <a:ext cx="184150" cy="366712"/>
          </a:xfrm>
          <a:prstGeom prst="rect">
            <a:avLst/>
          </a:prstGeom>
          <a:noFill/>
          <a:ln w="9525">
            <a:noFill/>
            <a:miter lim="800000"/>
            <a:headEnd/>
            <a:tailEnd/>
          </a:ln>
          <a:effectLst/>
        </p:spPr>
        <p:txBody>
          <a:bodyPr wrap="none">
            <a:spAutoFit/>
          </a:bodyPr>
          <a:lstStyle/>
          <a:p>
            <a:pPr algn="l" eaLnBrk="1" hangingPunct="1"/>
            <a:endParaRPr lang="en-US" sz="1800">
              <a:solidFill>
                <a:schemeClr val="tx1"/>
              </a:solidFill>
              <a:latin typeface="Arial" charset="0"/>
            </a:endParaRPr>
          </a:p>
        </p:txBody>
      </p:sp>
      <p:sp>
        <p:nvSpPr>
          <p:cNvPr id="549892" name="Text Box 4"/>
          <p:cNvSpPr txBox="1">
            <a:spLocks noChangeArrowheads="1"/>
          </p:cNvSpPr>
          <p:nvPr/>
        </p:nvSpPr>
        <p:spPr bwMode="auto">
          <a:xfrm>
            <a:off x="4175125" y="417513"/>
            <a:ext cx="184150" cy="366712"/>
          </a:xfrm>
          <a:prstGeom prst="rect">
            <a:avLst/>
          </a:prstGeom>
          <a:noFill/>
          <a:ln w="9525">
            <a:noFill/>
            <a:miter lim="800000"/>
            <a:headEnd/>
            <a:tailEnd/>
          </a:ln>
          <a:effectLst/>
        </p:spPr>
        <p:txBody>
          <a:bodyPr wrap="none">
            <a:spAutoFit/>
          </a:bodyPr>
          <a:lstStyle/>
          <a:p>
            <a:pPr algn="l" eaLnBrk="1" hangingPunct="1"/>
            <a:endParaRPr lang="en-US" sz="1800">
              <a:solidFill>
                <a:schemeClr val="tx1"/>
              </a:solidFill>
              <a:latin typeface="Arial" charset="0"/>
            </a:endParaRPr>
          </a:p>
        </p:txBody>
      </p:sp>
      <p:sp>
        <p:nvSpPr>
          <p:cNvPr id="549893" name="Text Box 5"/>
          <p:cNvSpPr txBox="1">
            <a:spLocks noChangeArrowheads="1"/>
          </p:cNvSpPr>
          <p:nvPr/>
        </p:nvSpPr>
        <p:spPr bwMode="auto">
          <a:xfrm>
            <a:off x="3946525" y="417513"/>
            <a:ext cx="184150" cy="366712"/>
          </a:xfrm>
          <a:prstGeom prst="rect">
            <a:avLst/>
          </a:prstGeom>
          <a:noFill/>
          <a:ln w="9525">
            <a:noFill/>
            <a:miter lim="800000"/>
            <a:headEnd/>
            <a:tailEnd/>
          </a:ln>
          <a:effectLst/>
        </p:spPr>
        <p:txBody>
          <a:bodyPr wrap="none">
            <a:spAutoFit/>
          </a:bodyPr>
          <a:lstStyle/>
          <a:p>
            <a:pPr algn="l" eaLnBrk="1" hangingPunct="1"/>
            <a:endParaRPr lang="en-US" sz="1800">
              <a:solidFill>
                <a:schemeClr val="tx1"/>
              </a:solidFill>
              <a:latin typeface="Arial" charset="0"/>
            </a:endParaRPr>
          </a:p>
        </p:txBody>
      </p:sp>
      <p:sp>
        <p:nvSpPr>
          <p:cNvPr id="549894" name="Text Box 6"/>
          <p:cNvSpPr txBox="1">
            <a:spLocks noChangeArrowheads="1"/>
          </p:cNvSpPr>
          <p:nvPr/>
        </p:nvSpPr>
        <p:spPr bwMode="auto">
          <a:xfrm>
            <a:off x="1981200" y="457200"/>
            <a:ext cx="5715000" cy="762000"/>
          </a:xfrm>
          <a:prstGeom prst="rect">
            <a:avLst/>
          </a:prstGeom>
          <a:noFill/>
          <a:ln w="9525">
            <a:noFill/>
            <a:miter lim="800000"/>
            <a:headEnd/>
            <a:tailEnd/>
          </a:ln>
          <a:effectLst/>
        </p:spPr>
        <p:txBody>
          <a:bodyPr>
            <a:spAutoFit/>
          </a:bodyPr>
          <a:lstStyle/>
          <a:p>
            <a:pPr eaLnBrk="1" hangingPunct="1"/>
            <a:r>
              <a:rPr lang="en-US" sz="4400" dirty="0">
                <a:cs typeface="Times New Roman" pitchFamily="18" charset="0"/>
              </a:rPr>
              <a:t>Purpose of the AMD</a:t>
            </a:r>
          </a:p>
        </p:txBody>
      </p:sp>
    </p:spTree>
  </p:cSld>
  <p:clrMapOvr>
    <a:masterClrMapping/>
  </p:clrMapOvr>
  <p:transition spd="slow"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28600"/>
            <a:ext cx="8915399" cy="6096000"/>
          </a:xfrm>
          <a:prstGeom prst="rect">
            <a:avLst/>
          </a:prstGeom>
        </p:spPr>
      </p:pic>
      <p:sp>
        <p:nvSpPr>
          <p:cNvPr id="10" name="Slide Number Placeholder 5"/>
          <p:cNvSpPr>
            <a:spLocks noGrp="1"/>
          </p:cNvSpPr>
          <p:nvPr>
            <p:ph type="sldNum" sz="quarter" idx="12"/>
          </p:nvPr>
        </p:nvSpPr>
        <p:spPr/>
        <p:txBody>
          <a:bodyPr/>
          <a:lstStyle/>
          <a:p>
            <a:fld id="{7D093071-0843-44B5-9E28-1E9225C34F63}" type="slidenum">
              <a:rPr lang="en-US"/>
              <a:pPr/>
              <a:t>20</a:t>
            </a:fld>
            <a:endParaRPr lang="en-US"/>
          </a:p>
        </p:txBody>
      </p:sp>
      <p:sp>
        <p:nvSpPr>
          <p:cNvPr id="581635" name="Rectangle 3"/>
          <p:cNvSpPr>
            <a:spLocks noChangeArrowheads="1"/>
          </p:cNvSpPr>
          <p:nvPr/>
        </p:nvSpPr>
        <p:spPr bwMode="auto">
          <a:xfrm>
            <a:off x="4267200" y="1763712"/>
            <a:ext cx="4648199" cy="3031857"/>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smtClean="0">
                <a:solidFill>
                  <a:schemeClr val="tx1"/>
                </a:solidFill>
                <a:latin typeface="Arial" charset="0"/>
                <a:cs typeface="Arial" charset="0"/>
              </a:rPr>
              <a:t>MRC:</a:t>
            </a:r>
            <a:r>
              <a:rPr lang="en-US" sz="1800" u="sng" dirty="0" smtClean="0">
                <a:solidFill>
                  <a:schemeClr val="tx1"/>
                </a:solidFill>
                <a:latin typeface="Arial" charset="0"/>
                <a:cs typeface="Arial" charset="0"/>
              </a:rPr>
              <a:t> Manpower Resource Code</a:t>
            </a:r>
            <a:r>
              <a:rPr lang="en-US" sz="1800" dirty="0" smtClean="0">
                <a:solidFill>
                  <a:schemeClr val="tx1"/>
                </a:solidFill>
                <a:latin typeface="Arial" charset="0"/>
                <a:cs typeface="Arial" charset="0"/>
              </a:rPr>
              <a:t>:</a:t>
            </a:r>
          </a:p>
          <a:p>
            <a:pPr algn="l" eaLnBrk="1" hangingPunct="1"/>
            <a:r>
              <a:rPr lang="en-US" sz="1800" dirty="0" smtClean="0">
                <a:solidFill>
                  <a:schemeClr val="tx1"/>
                </a:solidFill>
                <a:latin typeface="Arial" charset="0"/>
                <a:cs typeface="Arial" charset="0"/>
              </a:rPr>
              <a:t>Identifies the </a:t>
            </a:r>
            <a:r>
              <a:rPr lang="en-US" sz="1800" dirty="0">
                <a:solidFill>
                  <a:schemeClr val="tx1"/>
                </a:solidFill>
                <a:latin typeface="Arial" charset="0"/>
                <a:cs typeface="Arial" charset="0"/>
              </a:rPr>
              <a:t>resource funding </a:t>
            </a:r>
            <a:r>
              <a:rPr lang="en-US" sz="1800" dirty="0" smtClean="0">
                <a:solidFill>
                  <a:schemeClr val="tx1"/>
                </a:solidFill>
                <a:latin typeface="Arial" charset="0"/>
                <a:cs typeface="Arial" charset="0"/>
              </a:rPr>
              <a:t>type </a:t>
            </a:r>
            <a:r>
              <a:rPr lang="en-US" sz="1800" dirty="0">
                <a:solidFill>
                  <a:schemeClr val="tx1"/>
                </a:solidFill>
                <a:latin typeface="Arial" charset="0"/>
                <a:cs typeface="Arial" charset="0"/>
              </a:rPr>
              <a:t>for the </a:t>
            </a:r>
            <a:endParaRPr lang="en-US" sz="1800" dirty="0" smtClean="0">
              <a:solidFill>
                <a:schemeClr val="tx1"/>
              </a:solidFill>
              <a:latin typeface="Arial" charset="0"/>
              <a:cs typeface="Arial" charset="0"/>
            </a:endParaRPr>
          </a:p>
          <a:p>
            <a:pPr algn="l" eaLnBrk="1" hangingPunct="1"/>
            <a:r>
              <a:rPr lang="en-US" sz="1800" dirty="0" smtClean="0">
                <a:solidFill>
                  <a:schemeClr val="tx1"/>
                </a:solidFill>
                <a:latin typeface="Arial" charset="0"/>
                <a:cs typeface="Arial" charset="0"/>
              </a:rPr>
              <a:t>Future </a:t>
            </a:r>
            <a:r>
              <a:rPr lang="en-US" sz="1800" dirty="0">
                <a:solidFill>
                  <a:schemeClr val="tx1"/>
                </a:solidFill>
                <a:latin typeface="Arial" charset="0"/>
                <a:cs typeface="Arial" charset="0"/>
              </a:rPr>
              <a:t>Year Defense </a:t>
            </a:r>
            <a:r>
              <a:rPr lang="en-US" sz="1800" dirty="0" smtClean="0">
                <a:solidFill>
                  <a:schemeClr val="tx1"/>
                </a:solidFill>
                <a:latin typeface="Arial" charset="0"/>
                <a:cs typeface="Arial" charset="0"/>
              </a:rPr>
              <a:t>Program </a:t>
            </a:r>
            <a:r>
              <a:rPr lang="en-US" sz="1800" dirty="0">
                <a:solidFill>
                  <a:schemeClr val="tx1"/>
                </a:solidFill>
                <a:latin typeface="Arial" charset="0"/>
                <a:cs typeface="Arial" charset="0"/>
              </a:rPr>
              <a:t>(FYDP).  </a:t>
            </a:r>
            <a:r>
              <a:rPr lang="en-US" sz="1800" dirty="0" smtClean="0">
                <a:solidFill>
                  <a:schemeClr val="tx1"/>
                </a:solidFill>
                <a:latin typeface="Arial" charset="0"/>
                <a:cs typeface="Arial" charset="0"/>
              </a:rPr>
              <a:t>The</a:t>
            </a:r>
          </a:p>
          <a:p>
            <a:pPr algn="l" eaLnBrk="1" hangingPunct="1"/>
            <a:r>
              <a:rPr lang="en-US" sz="1800" dirty="0" smtClean="0">
                <a:solidFill>
                  <a:schemeClr val="tx1"/>
                </a:solidFill>
                <a:latin typeface="Arial" charset="0"/>
                <a:cs typeface="Arial" charset="0"/>
              </a:rPr>
              <a:t>MRC </a:t>
            </a:r>
            <a:r>
              <a:rPr lang="en-US" sz="1800" dirty="0">
                <a:solidFill>
                  <a:schemeClr val="tx1"/>
                </a:solidFill>
                <a:latin typeface="Arial" charset="0"/>
                <a:cs typeface="Arial" charset="0"/>
              </a:rPr>
              <a:t>is a mandatory code on </a:t>
            </a:r>
            <a:r>
              <a:rPr lang="en-US" sz="1800" dirty="0" smtClean="0">
                <a:solidFill>
                  <a:schemeClr val="tx1"/>
                </a:solidFill>
                <a:latin typeface="Arial" charset="0"/>
                <a:cs typeface="Arial" charset="0"/>
              </a:rPr>
              <a:t>all budgeted</a:t>
            </a:r>
          </a:p>
          <a:p>
            <a:pPr algn="l" eaLnBrk="1" hangingPunct="1"/>
            <a:r>
              <a:rPr lang="en-US" sz="1800" dirty="0" smtClean="0">
                <a:solidFill>
                  <a:schemeClr val="tx1"/>
                </a:solidFill>
                <a:latin typeface="Arial" charset="0"/>
                <a:cs typeface="Arial" charset="0"/>
              </a:rPr>
              <a:t>positions</a:t>
            </a:r>
            <a:r>
              <a:rPr lang="en-US" sz="1800" dirty="0">
                <a:solidFill>
                  <a:schemeClr val="tx1"/>
                </a:solidFill>
                <a:latin typeface="Arial" charset="0"/>
                <a:cs typeface="Arial" charset="0"/>
              </a:rPr>
              <a:t>.</a:t>
            </a:r>
          </a:p>
          <a:p>
            <a:pPr algn="l" eaLnBrk="1" hangingPunct="1"/>
            <a:endParaRPr lang="en-US" sz="1800" dirty="0" smtClean="0">
              <a:solidFill>
                <a:schemeClr val="tx1"/>
              </a:solidFill>
              <a:latin typeface="Arial" charset="0"/>
              <a:cs typeface="Arial" charset="0"/>
            </a:endParaRPr>
          </a:p>
          <a:p>
            <a:pPr algn="l" eaLnBrk="1" hangingPunct="1"/>
            <a:r>
              <a:rPr lang="en-US" sz="1800" dirty="0" smtClean="0">
                <a:solidFill>
                  <a:schemeClr val="tx1"/>
                </a:solidFill>
                <a:latin typeface="Arial" charset="0"/>
                <a:cs typeface="Arial" charset="0"/>
              </a:rPr>
              <a:t>Examples:</a:t>
            </a:r>
          </a:p>
          <a:p>
            <a:pPr algn="l" eaLnBrk="1" hangingPunct="1"/>
            <a:r>
              <a:rPr lang="en-US" sz="1800" dirty="0" smtClean="0">
                <a:solidFill>
                  <a:schemeClr val="tx1"/>
                </a:solidFill>
                <a:latin typeface="Arial" charset="0"/>
                <a:cs typeface="Arial" charset="0"/>
              </a:rPr>
              <a:t>AD= Active Duty</a:t>
            </a:r>
          </a:p>
          <a:p>
            <a:pPr algn="l" eaLnBrk="1" hangingPunct="1"/>
            <a:r>
              <a:rPr lang="en-US" sz="1800" dirty="0" smtClean="0">
                <a:solidFill>
                  <a:schemeClr val="tx1"/>
                </a:solidFill>
                <a:latin typeface="Arial" charset="0"/>
                <a:cs typeface="Arial" charset="0"/>
              </a:rPr>
              <a:t>DH= Direct Hire (civ)</a:t>
            </a:r>
          </a:p>
          <a:p>
            <a:pPr algn="l" eaLnBrk="1" hangingPunct="1"/>
            <a:r>
              <a:rPr lang="en-US" sz="1800" dirty="0" smtClean="0">
                <a:solidFill>
                  <a:schemeClr val="tx1"/>
                </a:solidFill>
                <a:latin typeface="Arial" charset="0"/>
                <a:cs typeface="Arial" charset="0"/>
              </a:rPr>
              <a:t>RT= Full Time Support</a:t>
            </a:r>
          </a:p>
          <a:p>
            <a:pPr eaLnBrk="1" hangingPunct="1"/>
            <a:endParaRPr lang="en-US" sz="1800" dirty="0">
              <a:solidFill>
                <a:schemeClr val="tx1"/>
              </a:solidFill>
              <a:latin typeface="Arial" charset="0"/>
              <a:cs typeface="Arial" charset="0"/>
            </a:endParaRPr>
          </a:p>
        </p:txBody>
      </p:sp>
      <p:sp>
        <p:nvSpPr>
          <p:cNvPr id="581636" name="Oval 4"/>
          <p:cNvSpPr>
            <a:spLocks noChangeArrowheads="1"/>
          </p:cNvSpPr>
          <p:nvPr/>
        </p:nvSpPr>
        <p:spPr bwMode="auto">
          <a:xfrm>
            <a:off x="2843213" y="1763713"/>
            <a:ext cx="357187" cy="369887"/>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81638" name="Oval 6"/>
          <p:cNvSpPr>
            <a:spLocks noChangeArrowheads="1"/>
          </p:cNvSpPr>
          <p:nvPr/>
        </p:nvSpPr>
        <p:spPr bwMode="auto">
          <a:xfrm>
            <a:off x="2843213" y="3437994"/>
            <a:ext cx="219075" cy="295803"/>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81640" name="Line 8"/>
          <p:cNvSpPr>
            <a:spLocks noChangeShapeType="1"/>
          </p:cNvSpPr>
          <p:nvPr/>
        </p:nvSpPr>
        <p:spPr bwMode="auto">
          <a:xfrm flipH="1">
            <a:off x="3068637" y="3548063"/>
            <a:ext cx="1209675" cy="391054"/>
          </a:xfrm>
          <a:prstGeom prst="line">
            <a:avLst/>
          </a:prstGeom>
          <a:noFill/>
          <a:ln w="19050">
            <a:solidFill>
              <a:schemeClr val="tx1"/>
            </a:solidFill>
            <a:round/>
            <a:headEnd/>
            <a:tailEnd type="triangle" w="med" len="med"/>
          </a:ln>
          <a:effectLst/>
        </p:spPr>
        <p:txBody>
          <a:bodyPr wrap="square" anchor="ctr" anchorCtr="1">
            <a:spAutoFit/>
          </a:bodyPr>
          <a:lstStyle/>
          <a:p>
            <a:endParaRPr lang="en-US"/>
          </a:p>
        </p:txBody>
      </p:sp>
      <p:sp>
        <p:nvSpPr>
          <p:cNvPr id="581641" name="Line 9"/>
          <p:cNvSpPr>
            <a:spLocks noChangeShapeType="1"/>
          </p:cNvSpPr>
          <p:nvPr/>
        </p:nvSpPr>
        <p:spPr bwMode="auto">
          <a:xfrm flipH="1" flipV="1">
            <a:off x="3124200" y="3526631"/>
            <a:ext cx="1143000" cy="21432"/>
          </a:xfrm>
          <a:prstGeom prst="line">
            <a:avLst/>
          </a:prstGeom>
          <a:noFill/>
          <a:ln w="19050">
            <a:solidFill>
              <a:schemeClr val="tx1"/>
            </a:solidFill>
            <a:round/>
            <a:headEnd/>
            <a:tailEnd type="triangle" w="med" len="med"/>
          </a:ln>
          <a:effectLst/>
        </p:spPr>
        <p:txBody>
          <a:bodyPr wrap="square" anchor="ctr" anchorCtr="1">
            <a:spAutoFit/>
          </a:bodyPr>
          <a:lstStyle/>
          <a:p>
            <a:endParaRPr lang="en-US"/>
          </a:p>
        </p:txBody>
      </p:sp>
      <p:sp>
        <p:nvSpPr>
          <p:cNvPr id="12" name="Oval 6"/>
          <p:cNvSpPr>
            <a:spLocks noChangeArrowheads="1"/>
          </p:cNvSpPr>
          <p:nvPr/>
        </p:nvSpPr>
        <p:spPr bwMode="auto">
          <a:xfrm>
            <a:off x="2843213" y="3791216"/>
            <a:ext cx="219075" cy="295803"/>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13" name="Oval 6"/>
          <p:cNvSpPr>
            <a:spLocks noChangeArrowheads="1"/>
          </p:cNvSpPr>
          <p:nvPr/>
        </p:nvSpPr>
        <p:spPr bwMode="auto">
          <a:xfrm>
            <a:off x="2849563" y="4795570"/>
            <a:ext cx="219075" cy="295803"/>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14" name="Line 8"/>
          <p:cNvSpPr>
            <a:spLocks noChangeShapeType="1"/>
          </p:cNvSpPr>
          <p:nvPr/>
        </p:nvSpPr>
        <p:spPr bwMode="auto">
          <a:xfrm flipH="1">
            <a:off x="3062288" y="3585894"/>
            <a:ext cx="1204912" cy="1290905"/>
          </a:xfrm>
          <a:prstGeom prst="line">
            <a:avLst/>
          </a:prstGeom>
          <a:noFill/>
          <a:ln w="19050">
            <a:solidFill>
              <a:schemeClr val="tx1"/>
            </a:solidFill>
            <a:round/>
            <a:headEnd/>
            <a:tailEnd type="triangle" w="med" len="med"/>
          </a:ln>
          <a:effectLst/>
        </p:spPr>
        <p:txBody>
          <a:bodyPr wrap="square" anchor="ctr" anchorCtr="1">
            <a:spAutoFit/>
          </a:bodyPr>
          <a:lstStyle/>
          <a:p>
            <a:endParaRPr lang="en-US"/>
          </a:p>
        </p:txBody>
      </p:sp>
    </p:spTree>
  </p:cSld>
  <p:clrMapOvr>
    <a:masterClrMapping/>
  </p:clrMapOvr>
  <p:transition spd="slow" advClick="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85800"/>
            <a:ext cx="8915400" cy="5791200"/>
          </a:xfrm>
          <a:prstGeom prst="rect">
            <a:avLst/>
          </a:prstGeom>
        </p:spPr>
      </p:pic>
      <p:sp>
        <p:nvSpPr>
          <p:cNvPr id="6" name="Slide Number Placeholder 5"/>
          <p:cNvSpPr>
            <a:spLocks noGrp="1"/>
          </p:cNvSpPr>
          <p:nvPr>
            <p:ph type="sldNum" sz="quarter" idx="12"/>
          </p:nvPr>
        </p:nvSpPr>
        <p:spPr/>
        <p:txBody>
          <a:bodyPr/>
          <a:lstStyle/>
          <a:p>
            <a:fld id="{7F3225CD-6878-458C-902D-9281F636FEE0}" type="slidenum">
              <a:rPr lang="en-US"/>
              <a:pPr/>
              <a:t>21</a:t>
            </a:fld>
            <a:endParaRPr lang="en-US"/>
          </a:p>
        </p:txBody>
      </p:sp>
      <p:sp>
        <p:nvSpPr>
          <p:cNvPr id="582659" name="Rectangle 3"/>
          <p:cNvSpPr>
            <a:spLocks noChangeArrowheads="1"/>
          </p:cNvSpPr>
          <p:nvPr/>
        </p:nvSpPr>
        <p:spPr bwMode="auto">
          <a:xfrm>
            <a:off x="4876800" y="2705100"/>
            <a:ext cx="3810000" cy="2514600"/>
          </a:xfrm>
          <a:prstGeom prst="rect">
            <a:avLst/>
          </a:prstGeom>
          <a:solidFill>
            <a:srgbClr val="FFFF00"/>
          </a:solidFill>
          <a:ln w="9525">
            <a:solidFill>
              <a:schemeClr val="tx1"/>
            </a:solidFill>
            <a:miter lim="800000"/>
            <a:headEnd/>
            <a:tailEnd/>
          </a:ln>
          <a:effectLst/>
        </p:spPr>
        <p:txBody>
          <a:bodyPr wrap="none" anchor="ctr"/>
          <a:lstStyle/>
          <a:p>
            <a:pPr algn="l" eaLnBrk="1" hangingPunct="1"/>
            <a:r>
              <a:rPr lang="en-US" sz="1800" dirty="0" smtClean="0">
                <a:solidFill>
                  <a:schemeClr val="tx1"/>
                </a:solidFill>
                <a:latin typeface="Arial" charset="0"/>
                <a:cs typeface="Arial" charset="0"/>
              </a:rPr>
              <a:t>FAC: </a:t>
            </a:r>
            <a:r>
              <a:rPr lang="en-US" sz="1800" u="sng" dirty="0" smtClean="0">
                <a:solidFill>
                  <a:schemeClr val="tx1"/>
                </a:solidFill>
                <a:latin typeface="Arial" charset="0"/>
                <a:cs typeface="Arial" charset="0"/>
              </a:rPr>
              <a:t>Functional </a:t>
            </a:r>
            <a:r>
              <a:rPr lang="en-US" sz="1800" u="sng" dirty="0">
                <a:solidFill>
                  <a:schemeClr val="tx1"/>
                </a:solidFill>
                <a:latin typeface="Arial" charset="0"/>
                <a:cs typeface="Arial" charset="0"/>
              </a:rPr>
              <a:t>Area Code</a:t>
            </a:r>
            <a:r>
              <a:rPr lang="en-US" sz="1800" dirty="0">
                <a:solidFill>
                  <a:schemeClr val="tx1"/>
                </a:solidFill>
                <a:latin typeface="Arial" charset="0"/>
                <a:cs typeface="Arial" charset="0"/>
              </a:rPr>
              <a:t> </a:t>
            </a:r>
          </a:p>
          <a:p>
            <a:pPr algn="l" eaLnBrk="1" hangingPunct="1"/>
            <a:r>
              <a:rPr lang="en-US" sz="1800" dirty="0">
                <a:solidFill>
                  <a:schemeClr val="tx1"/>
                </a:solidFill>
                <a:latin typeface="Arial" charset="0"/>
                <a:cs typeface="Arial" charset="0"/>
              </a:rPr>
              <a:t>Identifies the need for special </a:t>
            </a:r>
          </a:p>
          <a:p>
            <a:pPr algn="l" eaLnBrk="1" hangingPunct="1"/>
            <a:r>
              <a:rPr lang="en-US" sz="1800" dirty="0">
                <a:solidFill>
                  <a:schemeClr val="tx1"/>
                </a:solidFill>
                <a:latin typeface="Arial" charset="0"/>
                <a:cs typeface="Arial" charset="0"/>
              </a:rPr>
              <a:t>consideration in manpower </a:t>
            </a:r>
          </a:p>
          <a:p>
            <a:pPr algn="l" eaLnBrk="1" hangingPunct="1"/>
            <a:r>
              <a:rPr lang="en-US" sz="1800" dirty="0">
                <a:solidFill>
                  <a:schemeClr val="tx1"/>
                </a:solidFill>
                <a:latin typeface="Arial" charset="0"/>
                <a:cs typeface="Arial" charset="0"/>
              </a:rPr>
              <a:t>programs, personnel detailing </a:t>
            </a:r>
          </a:p>
          <a:p>
            <a:pPr algn="l" eaLnBrk="1" hangingPunct="1"/>
            <a:r>
              <a:rPr lang="en-US" sz="1800" dirty="0">
                <a:solidFill>
                  <a:schemeClr val="tx1"/>
                </a:solidFill>
                <a:latin typeface="Arial" charset="0"/>
                <a:cs typeface="Arial" charset="0"/>
              </a:rPr>
              <a:t>and placement.</a:t>
            </a:r>
          </a:p>
          <a:p>
            <a:pPr algn="l" eaLnBrk="1" hangingPunct="1"/>
            <a:endParaRPr lang="en-US" sz="1800" dirty="0" smtClean="0">
              <a:solidFill>
                <a:schemeClr val="tx1"/>
              </a:solidFill>
              <a:latin typeface="Arial" charset="0"/>
              <a:cs typeface="Arial" charset="0"/>
            </a:endParaRPr>
          </a:p>
          <a:p>
            <a:pPr algn="l" eaLnBrk="1" hangingPunct="1"/>
            <a:r>
              <a:rPr lang="en-US" sz="1800" dirty="0" smtClean="0">
                <a:solidFill>
                  <a:schemeClr val="tx1"/>
                </a:solidFill>
                <a:latin typeface="Arial" charset="0"/>
                <a:cs typeface="Arial" charset="0"/>
              </a:rPr>
              <a:t>Examples:</a:t>
            </a:r>
          </a:p>
          <a:p>
            <a:pPr algn="l" eaLnBrk="1" hangingPunct="1"/>
            <a:r>
              <a:rPr lang="en-US" sz="1800" dirty="0" smtClean="0">
                <a:solidFill>
                  <a:schemeClr val="tx1"/>
                </a:solidFill>
                <a:latin typeface="Arial" charset="0"/>
                <a:cs typeface="Arial" charset="0"/>
              </a:rPr>
              <a:t>T</a:t>
            </a:r>
            <a:r>
              <a:rPr lang="en-US" sz="1800" dirty="0">
                <a:solidFill>
                  <a:schemeClr val="tx1"/>
                </a:solidFill>
                <a:latin typeface="Arial" charset="0"/>
                <a:cs typeface="Arial" charset="0"/>
              </a:rPr>
              <a:t>= Full Time </a:t>
            </a:r>
            <a:r>
              <a:rPr lang="en-US" sz="1800" dirty="0" smtClean="0">
                <a:solidFill>
                  <a:schemeClr val="tx1"/>
                </a:solidFill>
                <a:latin typeface="Arial" charset="0"/>
                <a:cs typeface="Arial" charset="0"/>
              </a:rPr>
              <a:t>Support</a:t>
            </a:r>
            <a:endParaRPr lang="en-US" sz="1800" dirty="0">
              <a:solidFill>
                <a:schemeClr val="tx1"/>
              </a:solidFill>
              <a:latin typeface="Arial" charset="0"/>
              <a:cs typeface="Arial" charset="0"/>
            </a:endParaRPr>
          </a:p>
          <a:p>
            <a:pPr algn="l" eaLnBrk="1" hangingPunct="1"/>
            <a:r>
              <a:rPr lang="en-US" sz="1800" dirty="0" smtClean="0">
                <a:solidFill>
                  <a:schemeClr val="tx1"/>
                </a:solidFill>
                <a:latin typeface="Arial" charset="0"/>
                <a:cs typeface="Arial" charset="0"/>
              </a:rPr>
              <a:t>I</a:t>
            </a:r>
            <a:r>
              <a:rPr lang="en-US" sz="1800" dirty="0">
                <a:solidFill>
                  <a:schemeClr val="tx1"/>
                </a:solidFill>
                <a:latin typeface="Arial" charset="0"/>
                <a:cs typeface="Arial" charset="0"/>
              </a:rPr>
              <a:t>= </a:t>
            </a:r>
            <a:r>
              <a:rPr lang="en-US" sz="1800" dirty="0" smtClean="0">
                <a:solidFill>
                  <a:schemeClr val="tx1"/>
                </a:solidFill>
                <a:latin typeface="Arial" charset="0"/>
                <a:cs typeface="Arial" charset="0"/>
              </a:rPr>
              <a:t>Instructor</a:t>
            </a:r>
            <a:endParaRPr lang="en-US" sz="1800" dirty="0">
              <a:solidFill>
                <a:schemeClr val="tx1"/>
              </a:solidFill>
              <a:latin typeface="Arial" charset="0"/>
              <a:cs typeface="Arial" charset="0"/>
            </a:endParaRPr>
          </a:p>
        </p:txBody>
      </p:sp>
      <p:sp>
        <p:nvSpPr>
          <p:cNvPr id="582660" name="Line 4"/>
          <p:cNvSpPr>
            <a:spLocks noChangeShapeType="1"/>
          </p:cNvSpPr>
          <p:nvPr/>
        </p:nvSpPr>
        <p:spPr bwMode="auto">
          <a:xfrm flipH="1">
            <a:off x="3852334" y="3810001"/>
            <a:ext cx="1024466" cy="1257564"/>
          </a:xfrm>
          <a:prstGeom prst="line">
            <a:avLst/>
          </a:prstGeom>
          <a:noFill/>
          <a:ln w="28575">
            <a:solidFill>
              <a:schemeClr val="tx1"/>
            </a:solidFill>
            <a:round/>
            <a:headEnd/>
            <a:tailEnd type="triangle" w="med" len="med"/>
          </a:ln>
          <a:effectLst/>
        </p:spPr>
        <p:txBody>
          <a:bodyPr/>
          <a:lstStyle/>
          <a:p>
            <a:endParaRPr lang="en-US"/>
          </a:p>
        </p:txBody>
      </p:sp>
      <p:sp>
        <p:nvSpPr>
          <p:cNvPr id="582661" name="Oval 5"/>
          <p:cNvSpPr>
            <a:spLocks noChangeArrowheads="1"/>
          </p:cNvSpPr>
          <p:nvPr/>
        </p:nvSpPr>
        <p:spPr bwMode="auto">
          <a:xfrm>
            <a:off x="3505201" y="2133601"/>
            <a:ext cx="609600" cy="38100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8" name="Oval 5"/>
          <p:cNvSpPr>
            <a:spLocks noChangeArrowheads="1"/>
          </p:cNvSpPr>
          <p:nvPr/>
        </p:nvSpPr>
        <p:spPr bwMode="auto">
          <a:xfrm>
            <a:off x="3412068" y="5018617"/>
            <a:ext cx="440266" cy="26670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bwMode="auto">
          <a:xfrm>
            <a:off x="5181600" y="1371600"/>
            <a:ext cx="914400" cy="914400"/>
          </a:xfrm>
          <a:prstGeom prst="rect">
            <a:avLst/>
          </a:prstGeom>
          <a:solidFill>
            <a:schemeClr val="accent1"/>
          </a:solidFill>
          <a:ln w="28575" cap="flat" cmpd="sng" algn="ctr">
            <a:solidFill>
              <a:srgbClr val="000000"/>
            </a:solidFill>
            <a:prstDash val="solid"/>
            <a:round/>
            <a:headEnd type="none" w="sm" len="sm"/>
            <a:tailEnd type="stealth" w="med"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000000"/>
              </a:solidFill>
              <a:effectLst/>
              <a:latin typeface="Times New Roman" pitchFamily="18" charset="0"/>
            </a:endParaRPr>
          </a:p>
        </p:txBody>
      </p:sp>
      <p:sp>
        <p:nvSpPr>
          <p:cNvPr id="3" name="Rectangle 2"/>
          <p:cNvSpPr/>
          <p:nvPr/>
        </p:nvSpPr>
        <p:spPr bwMode="auto">
          <a:xfrm>
            <a:off x="5029200" y="1371600"/>
            <a:ext cx="914400" cy="914400"/>
          </a:xfrm>
          <a:prstGeom prst="rect">
            <a:avLst/>
          </a:prstGeom>
          <a:solidFill>
            <a:schemeClr val="accent1"/>
          </a:solidFill>
          <a:ln w="12700" cap="flat" cmpd="sng" algn="ctr">
            <a:solidFill>
              <a:srgbClr val="000000"/>
            </a:solidFill>
            <a:prstDash val="solid"/>
            <a:round/>
            <a:headEnd type="none" w="sm" len="sm"/>
            <a:tailEnd type="stealth" w="med" len="lg"/>
          </a:ln>
          <a:effectLst/>
        </p:spPr>
        <p:txBody>
          <a:bodyPr vert="horz" wrap="non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000" b="0" i="0" u="none" strike="noStrike" cap="none" normalizeH="0" baseline="0" smtClean="0">
              <a:ln>
                <a:noFill/>
              </a:ln>
              <a:solidFill>
                <a:srgbClr val="000000"/>
              </a:solidFill>
              <a:effectLst/>
              <a:latin typeface="Times New Roman" pitchFamily="18" charset="0"/>
            </a:endParaRP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 y="93133"/>
            <a:ext cx="8991600" cy="6400800"/>
          </a:xfrm>
          <a:prstGeom prst="rect">
            <a:avLst/>
          </a:prstGeom>
        </p:spPr>
      </p:pic>
      <p:sp>
        <p:nvSpPr>
          <p:cNvPr id="6" name="Slide Number Placeholder 5"/>
          <p:cNvSpPr>
            <a:spLocks noGrp="1"/>
          </p:cNvSpPr>
          <p:nvPr>
            <p:ph type="sldNum" sz="quarter" idx="12"/>
          </p:nvPr>
        </p:nvSpPr>
        <p:spPr/>
        <p:txBody>
          <a:bodyPr/>
          <a:lstStyle/>
          <a:p>
            <a:fld id="{969AA81E-7F9C-4195-8B42-646CE5FA5258}" type="slidenum">
              <a:rPr lang="en-US"/>
              <a:pPr/>
              <a:t>22</a:t>
            </a:fld>
            <a:endParaRPr lang="en-US"/>
          </a:p>
        </p:txBody>
      </p:sp>
      <p:sp>
        <p:nvSpPr>
          <p:cNvPr id="583683" name="Rectangle 3"/>
          <p:cNvSpPr>
            <a:spLocks noChangeArrowheads="1"/>
          </p:cNvSpPr>
          <p:nvPr/>
        </p:nvSpPr>
        <p:spPr bwMode="auto">
          <a:xfrm>
            <a:off x="304800" y="2895600"/>
            <a:ext cx="1905000" cy="1676400"/>
          </a:xfrm>
          <a:prstGeom prst="rect">
            <a:avLst/>
          </a:prstGeom>
          <a:solidFill>
            <a:srgbClr val="FFFF00"/>
          </a:solidFill>
          <a:ln w="9525">
            <a:solidFill>
              <a:schemeClr val="tx1"/>
            </a:solidFill>
            <a:miter lim="800000"/>
            <a:headEnd/>
            <a:tailEnd/>
          </a:ln>
          <a:effectLst/>
        </p:spPr>
        <p:txBody>
          <a:bodyPr wrap="none" anchor="ctr"/>
          <a:lstStyle/>
          <a:p>
            <a:pPr algn="l" eaLnBrk="1" hangingPunct="1"/>
            <a:r>
              <a:rPr lang="en-US" sz="1800" dirty="0">
                <a:solidFill>
                  <a:schemeClr val="tx1"/>
                </a:solidFill>
                <a:latin typeface="Arial" charset="0"/>
                <a:cs typeface="Arial" charset="0"/>
              </a:rPr>
              <a:t>Officer </a:t>
            </a:r>
            <a:r>
              <a:rPr lang="en-US" sz="1800" dirty="0" smtClean="0">
                <a:solidFill>
                  <a:schemeClr val="tx1"/>
                </a:solidFill>
                <a:latin typeface="Arial" charset="0"/>
                <a:cs typeface="Arial" charset="0"/>
              </a:rPr>
              <a:t>Section</a:t>
            </a:r>
            <a:r>
              <a:rPr lang="en-US" sz="1800" dirty="0">
                <a:solidFill>
                  <a:schemeClr val="tx1"/>
                </a:solidFill>
                <a:latin typeface="Arial" charset="0"/>
                <a:cs typeface="Arial" charset="0"/>
              </a:rPr>
              <a:t>:</a:t>
            </a:r>
          </a:p>
          <a:p>
            <a:pPr algn="l" eaLnBrk="1" hangingPunct="1"/>
            <a:r>
              <a:rPr lang="en-US" sz="1800" dirty="0" smtClean="0">
                <a:solidFill>
                  <a:schemeClr val="tx1"/>
                </a:solidFill>
                <a:latin typeface="Arial" charset="0"/>
                <a:cs typeface="Arial" charset="0"/>
              </a:rPr>
              <a:t>Designator: 1200</a:t>
            </a:r>
          </a:p>
          <a:p>
            <a:pPr algn="l" eaLnBrk="1" hangingPunct="1"/>
            <a:r>
              <a:rPr lang="en-US" sz="1800" dirty="0" smtClean="0">
                <a:solidFill>
                  <a:schemeClr val="tx1"/>
                </a:solidFill>
                <a:latin typeface="Arial" charset="0"/>
                <a:cs typeface="Arial" charset="0"/>
              </a:rPr>
              <a:t>Paygrade: G </a:t>
            </a:r>
            <a:endParaRPr lang="en-US" sz="1800" dirty="0">
              <a:solidFill>
                <a:schemeClr val="tx1"/>
              </a:solidFill>
              <a:latin typeface="Arial" charset="0"/>
              <a:cs typeface="Arial" charset="0"/>
            </a:endParaRPr>
          </a:p>
          <a:p>
            <a:pPr algn="l" eaLnBrk="1" hangingPunct="1"/>
            <a:r>
              <a:rPr lang="en-US" sz="1800" dirty="0" smtClean="0">
                <a:solidFill>
                  <a:schemeClr val="tx1"/>
                </a:solidFill>
                <a:latin typeface="Arial" charset="0"/>
                <a:cs typeface="Arial" charset="0"/>
              </a:rPr>
              <a:t>NOBC: 9422 </a:t>
            </a:r>
            <a:endParaRPr lang="en-US" sz="1800" dirty="0">
              <a:solidFill>
                <a:schemeClr val="tx1"/>
              </a:solidFill>
              <a:latin typeface="Arial" charset="0"/>
              <a:cs typeface="Arial" charset="0"/>
            </a:endParaRPr>
          </a:p>
          <a:p>
            <a:pPr algn="l" eaLnBrk="1" hangingPunct="1"/>
            <a:r>
              <a:rPr lang="en-US" sz="1800" dirty="0" err="1" smtClean="0">
                <a:solidFill>
                  <a:schemeClr val="tx1"/>
                </a:solidFill>
                <a:latin typeface="Arial" charset="0"/>
                <a:cs typeface="Arial" charset="0"/>
              </a:rPr>
              <a:t>SubSp</a:t>
            </a:r>
            <a:r>
              <a:rPr lang="en-US" sz="1800" dirty="0" smtClean="0">
                <a:solidFill>
                  <a:schemeClr val="tx1"/>
                </a:solidFill>
                <a:latin typeface="Arial" charset="0"/>
                <a:cs typeface="Arial" charset="0"/>
              </a:rPr>
              <a:t>: 3130P </a:t>
            </a:r>
            <a:endParaRPr lang="en-US" sz="1800" dirty="0">
              <a:solidFill>
                <a:schemeClr val="tx1"/>
              </a:solidFill>
              <a:latin typeface="Arial" charset="0"/>
              <a:cs typeface="Arial" charset="0"/>
            </a:endParaRPr>
          </a:p>
          <a:p>
            <a:pPr eaLnBrk="1" hangingPunct="1"/>
            <a:endParaRPr lang="en-US" sz="1800" dirty="0">
              <a:solidFill>
                <a:schemeClr val="tx1"/>
              </a:solidFill>
              <a:latin typeface="Arial" charset="0"/>
              <a:cs typeface="Arial" charset="0"/>
            </a:endParaRPr>
          </a:p>
        </p:txBody>
      </p:sp>
      <p:sp>
        <p:nvSpPr>
          <p:cNvPr id="583684" name="Line 4"/>
          <p:cNvSpPr>
            <a:spLocks noChangeShapeType="1"/>
          </p:cNvSpPr>
          <p:nvPr/>
        </p:nvSpPr>
        <p:spPr bwMode="auto">
          <a:xfrm flipV="1">
            <a:off x="2209800" y="3368407"/>
            <a:ext cx="1981200" cy="289191"/>
          </a:xfrm>
          <a:prstGeom prst="line">
            <a:avLst/>
          </a:prstGeom>
          <a:noFill/>
          <a:ln w="28575">
            <a:solidFill>
              <a:schemeClr val="tx1"/>
            </a:solidFill>
            <a:round/>
            <a:headEnd/>
            <a:tailEnd type="triangle" w="med" len="med"/>
          </a:ln>
          <a:effectLst/>
        </p:spPr>
        <p:txBody>
          <a:bodyPr/>
          <a:lstStyle/>
          <a:p>
            <a:endParaRPr lang="en-US"/>
          </a:p>
        </p:txBody>
      </p:sp>
      <p:sp>
        <p:nvSpPr>
          <p:cNvPr id="583685" name="Oval 5"/>
          <p:cNvSpPr>
            <a:spLocks noChangeArrowheads="1"/>
          </p:cNvSpPr>
          <p:nvPr/>
        </p:nvSpPr>
        <p:spPr bwMode="auto">
          <a:xfrm>
            <a:off x="4191000" y="2895599"/>
            <a:ext cx="1676400" cy="945621"/>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10" name="Oval 5"/>
          <p:cNvSpPr>
            <a:spLocks noChangeArrowheads="1"/>
          </p:cNvSpPr>
          <p:nvPr/>
        </p:nvSpPr>
        <p:spPr bwMode="auto">
          <a:xfrm>
            <a:off x="4648200" y="990600"/>
            <a:ext cx="1371600" cy="121920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800" y="114300"/>
            <a:ext cx="8903161" cy="6172200"/>
          </a:xfrm>
          <a:prstGeom prst="rect">
            <a:avLst/>
          </a:prstGeom>
        </p:spPr>
      </p:pic>
      <p:sp>
        <p:nvSpPr>
          <p:cNvPr id="7" name="Slide Number Placeholder 5"/>
          <p:cNvSpPr>
            <a:spLocks noGrp="1"/>
          </p:cNvSpPr>
          <p:nvPr>
            <p:ph type="sldNum" sz="quarter" idx="12"/>
          </p:nvPr>
        </p:nvSpPr>
        <p:spPr/>
        <p:txBody>
          <a:bodyPr/>
          <a:lstStyle/>
          <a:p>
            <a:fld id="{683DF391-F774-40BB-A4D7-E28D56EB46CF}" type="slidenum">
              <a:rPr lang="en-US"/>
              <a:pPr/>
              <a:t>23</a:t>
            </a:fld>
            <a:endParaRPr lang="en-US"/>
          </a:p>
        </p:txBody>
      </p:sp>
      <p:sp>
        <p:nvSpPr>
          <p:cNvPr id="584707" name="Rectangle 3"/>
          <p:cNvSpPr>
            <a:spLocks noChangeArrowheads="1"/>
          </p:cNvSpPr>
          <p:nvPr/>
        </p:nvSpPr>
        <p:spPr bwMode="auto">
          <a:xfrm>
            <a:off x="457200" y="4343400"/>
            <a:ext cx="3124200" cy="1752600"/>
          </a:xfrm>
          <a:prstGeom prst="rect">
            <a:avLst/>
          </a:prstGeom>
          <a:solidFill>
            <a:srgbClr val="FFFF00"/>
          </a:solidFill>
          <a:ln w="9525">
            <a:solidFill>
              <a:schemeClr val="tx1"/>
            </a:solidFill>
            <a:miter lim="800000"/>
            <a:headEnd/>
            <a:tailEnd/>
          </a:ln>
          <a:effectLst/>
        </p:spPr>
        <p:txBody>
          <a:bodyPr wrap="none" anchor="ctr"/>
          <a:lstStyle/>
          <a:p>
            <a:pPr algn="l" eaLnBrk="1" hangingPunct="1"/>
            <a:r>
              <a:rPr lang="en-US" sz="1800" dirty="0">
                <a:solidFill>
                  <a:schemeClr val="tx1"/>
                </a:solidFill>
                <a:latin typeface="Arial" charset="0"/>
                <a:cs typeface="Arial" charset="0"/>
              </a:rPr>
              <a:t>Enlisted </a:t>
            </a:r>
            <a:r>
              <a:rPr lang="en-US" sz="1800" dirty="0" smtClean="0">
                <a:solidFill>
                  <a:schemeClr val="tx1"/>
                </a:solidFill>
                <a:latin typeface="Arial" charset="0"/>
                <a:cs typeface="Arial" charset="0"/>
              </a:rPr>
              <a:t>Section:</a:t>
            </a:r>
          </a:p>
          <a:p>
            <a:pPr algn="l" eaLnBrk="1" hangingPunct="1"/>
            <a:r>
              <a:rPr lang="en-US" sz="1800" dirty="0" smtClean="0">
                <a:solidFill>
                  <a:schemeClr val="tx1"/>
                </a:solidFill>
                <a:latin typeface="Arial" charset="0"/>
                <a:cs typeface="Arial" charset="0"/>
              </a:rPr>
              <a:t>Rate: YN2</a:t>
            </a:r>
          </a:p>
          <a:p>
            <a:pPr algn="l" eaLnBrk="1" hangingPunct="1"/>
            <a:r>
              <a:rPr lang="en-US" sz="1800" dirty="0" smtClean="0">
                <a:solidFill>
                  <a:schemeClr val="tx1"/>
                </a:solidFill>
                <a:latin typeface="Arial" charset="0"/>
                <a:cs typeface="Arial" charset="0"/>
              </a:rPr>
              <a:t>NEC: if needed</a:t>
            </a:r>
            <a:endParaRPr lang="en-US" sz="1800" dirty="0">
              <a:solidFill>
                <a:schemeClr val="tx1"/>
              </a:solidFill>
              <a:latin typeface="Arial" charset="0"/>
              <a:cs typeface="Arial" charset="0"/>
            </a:endParaRPr>
          </a:p>
          <a:p>
            <a:pPr algn="l" eaLnBrk="1" hangingPunct="1"/>
            <a:r>
              <a:rPr lang="en-US" sz="1800" dirty="0">
                <a:solidFill>
                  <a:schemeClr val="tx1"/>
                </a:solidFill>
                <a:latin typeface="Arial" charset="0"/>
                <a:cs typeface="Arial" charset="0"/>
              </a:rPr>
              <a:t>Note: EMC is auto-fill field</a:t>
            </a:r>
          </a:p>
        </p:txBody>
      </p:sp>
      <p:sp>
        <p:nvSpPr>
          <p:cNvPr id="584709" name="Oval 5"/>
          <p:cNvSpPr>
            <a:spLocks noChangeArrowheads="1"/>
          </p:cNvSpPr>
          <p:nvPr/>
        </p:nvSpPr>
        <p:spPr bwMode="auto">
          <a:xfrm>
            <a:off x="5943600" y="1143000"/>
            <a:ext cx="1447800" cy="76200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584710" name="Line 6"/>
          <p:cNvSpPr>
            <a:spLocks noChangeShapeType="1"/>
          </p:cNvSpPr>
          <p:nvPr/>
        </p:nvSpPr>
        <p:spPr bwMode="auto">
          <a:xfrm flipV="1">
            <a:off x="3581400" y="4809066"/>
            <a:ext cx="2286000" cy="753531"/>
          </a:xfrm>
          <a:prstGeom prst="line">
            <a:avLst/>
          </a:prstGeom>
          <a:noFill/>
          <a:ln w="28575">
            <a:solidFill>
              <a:schemeClr val="tx1"/>
            </a:solidFill>
            <a:round/>
            <a:headEnd/>
            <a:tailEnd type="triangle" w="med" len="med"/>
          </a:ln>
          <a:effectLst/>
        </p:spPr>
        <p:txBody>
          <a:bodyPr/>
          <a:lstStyle/>
          <a:p>
            <a:endParaRPr lang="en-US"/>
          </a:p>
        </p:txBody>
      </p:sp>
      <p:sp>
        <p:nvSpPr>
          <p:cNvPr id="9" name="Oval 5"/>
          <p:cNvSpPr>
            <a:spLocks noChangeArrowheads="1"/>
          </p:cNvSpPr>
          <p:nvPr/>
        </p:nvSpPr>
        <p:spPr bwMode="auto">
          <a:xfrm>
            <a:off x="5867400" y="4648200"/>
            <a:ext cx="609600" cy="30480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10" name="Oval 5"/>
          <p:cNvSpPr>
            <a:spLocks noChangeArrowheads="1"/>
          </p:cNvSpPr>
          <p:nvPr/>
        </p:nvSpPr>
        <p:spPr bwMode="auto">
          <a:xfrm>
            <a:off x="6858000" y="4656667"/>
            <a:ext cx="609600" cy="30480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
        <p:nvSpPr>
          <p:cNvPr id="12" name="Line 6"/>
          <p:cNvSpPr>
            <a:spLocks noChangeShapeType="1"/>
          </p:cNvSpPr>
          <p:nvPr/>
        </p:nvSpPr>
        <p:spPr bwMode="auto">
          <a:xfrm flipV="1">
            <a:off x="3581401" y="4876800"/>
            <a:ext cx="3352800" cy="914400"/>
          </a:xfrm>
          <a:prstGeom prst="line">
            <a:avLst/>
          </a:prstGeom>
          <a:noFill/>
          <a:ln w="28575">
            <a:solidFill>
              <a:schemeClr val="tx1"/>
            </a:solidFill>
            <a:round/>
            <a:headEnd/>
            <a:tailEnd type="triangle" w="med" len="med"/>
          </a:ln>
          <a:effectLst/>
        </p:spPr>
        <p:txBody>
          <a:bodyPr/>
          <a:lstStyle/>
          <a:p>
            <a:endParaRPr lang="en-US"/>
          </a:p>
        </p:txBody>
      </p:sp>
    </p:spTree>
  </p:cSld>
  <p:clrMapOvr>
    <a:masterClrMapping/>
  </p:clrMapOvr>
  <p:transition spd="slow"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 y="76200"/>
            <a:ext cx="8915400" cy="6410531"/>
          </a:xfrm>
          <a:prstGeom prst="rect">
            <a:avLst/>
          </a:prstGeom>
        </p:spPr>
      </p:pic>
      <p:sp>
        <p:nvSpPr>
          <p:cNvPr id="6" name="Slide Number Placeholder 5"/>
          <p:cNvSpPr>
            <a:spLocks noGrp="1"/>
          </p:cNvSpPr>
          <p:nvPr>
            <p:ph type="sldNum" sz="quarter" idx="12"/>
          </p:nvPr>
        </p:nvSpPr>
        <p:spPr/>
        <p:txBody>
          <a:bodyPr/>
          <a:lstStyle/>
          <a:p>
            <a:fld id="{06F8EAA5-AC5C-4F12-9C4C-38415BE877D3}" type="slidenum">
              <a:rPr lang="en-US"/>
              <a:pPr/>
              <a:t>24</a:t>
            </a:fld>
            <a:endParaRPr lang="en-US"/>
          </a:p>
        </p:txBody>
      </p:sp>
      <p:sp>
        <p:nvSpPr>
          <p:cNvPr id="585731" name="Rectangle 3"/>
          <p:cNvSpPr>
            <a:spLocks noChangeArrowheads="1"/>
          </p:cNvSpPr>
          <p:nvPr/>
        </p:nvSpPr>
        <p:spPr bwMode="auto">
          <a:xfrm>
            <a:off x="1447799" y="3048000"/>
            <a:ext cx="1828800" cy="1828800"/>
          </a:xfrm>
          <a:prstGeom prst="rect">
            <a:avLst/>
          </a:prstGeom>
          <a:solidFill>
            <a:srgbClr val="FFFF00"/>
          </a:solidFill>
          <a:ln w="9525">
            <a:solidFill>
              <a:schemeClr val="tx1"/>
            </a:solidFill>
            <a:miter lim="800000"/>
            <a:headEnd/>
            <a:tailEnd/>
          </a:ln>
          <a:effectLst/>
        </p:spPr>
        <p:txBody>
          <a:bodyPr wrap="none" anchor="ctr"/>
          <a:lstStyle/>
          <a:p>
            <a:pPr algn="l" eaLnBrk="1" hangingPunct="1"/>
            <a:r>
              <a:rPr lang="en-US" sz="1800" dirty="0">
                <a:solidFill>
                  <a:schemeClr val="tx1"/>
                </a:solidFill>
                <a:latin typeface="Arial" charset="0"/>
                <a:cs typeface="Arial" charset="0"/>
              </a:rPr>
              <a:t>Civilian </a:t>
            </a:r>
            <a:r>
              <a:rPr lang="en-US" sz="1800" dirty="0" smtClean="0">
                <a:solidFill>
                  <a:schemeClr val="tx1"/>
                </a:solidFill>
                <a:latin typeface="Arial" charset="0"/>
                <a:cs typeface="Arial" charset="0"/>
              </a:rPr>
              <a:t>Section</a:t>
            </a:r>
            <a:r>
              <a:rPr lang="en-US" sz="1800" dirty="0">
                <a:solidFill>
                  <a:schemeClr val="tx1"/>
                </a:solidFill>
                <a:latin typeface="Arial" charset="0"/>
                <a:cs typeface="Arial" charset="0"/>
              </a:rPr>
              <a:t>:</a:t>
            </a:r>
          </a:p>
          <a:p>
            <a:pPr algn="l" eaLnBrk="1" hangingPunct="1"/>
            <a:r>
              <a:rPr lang="en-US" sz="1800" dirty="0" err="1" smtClean="0">
                <a:solidFill>
                  <a:schemeClr val="tx1"/>
                </a:solidFill>
                <a:latin typeface="Arial" charset="0"/>
                <a:cs typeface="Arial" charset="0"/>
              </a:rPr>
              <a:t>Payplan</a:t>
            </a:r>
            <a:r>
              <a:rPr lang="en-US" sz="1800" dirty="0" smtClean="0">
                <a:solidFill>
                  <a:schemeClr val="tx1"/>
                </a:solidFill>
                <a:latin typeface="Arial" charset="0"/>
                <a:cs typeface="Arial" charset="0"/>
              </a:rPr>
              <a:t>: GS</a:t>
            </a:r>
          </a:p>
          <a:p>
            <a:pPr algn="l" eaLnBrk="1" hangingPunct="1"/>
            <a:r>
              <a:rPr lang="en-US" sz="1800" dirty="0" smtClean="0">
                <a:solidFill>
                  <a:schemeClr val="tx1"/>
                </a:solidFill>
                <a:latin typeface="Arial" charset="0"/>
                <a:cs typeface="Arial" charset="0"/>
              </a:rPr>
              <a:t>Series: 00303</a:t>
            </a:r>
          </a:p>
          <a:p>
            <a:pPr algn="l" eaLnBrk="1" hangingPunct="1"/>
            <a:r>
              <a:rPr lang="en-US" sz="1800" dirty="0" smtClean="0">
                <a:solidFill>
                  <a:schemeClr val="tx1"/>
                </a:solidFill>
                <a:latin typeface="Arial" charset="0"/>
                <a:cs typeface="Arial" charset="0"/>
              </a:rPr>
              <a:t>Paygrade: 05</a:t>
            </a:r>
            <a:endParaRPr lang="en-US" sz="1800" dirty="0">
              <a:solidFill>
                <a:schemeClr val="tx1"/>
              </a:solidFill>
              <a:latin typeface="Arial" charset="0"/>
              <a:cs typeface="Arial" charset="0"/>
            </a:endParaRPr>
          </a:p>
        </p:txBody>
      </p:sp>
      <p:sp>
        <p:nvSpPr>
          <p:cNvPr id="585732" name="Line 4"/>
          <p:cNvSpPr>
            <a:spLocks noChangeShapeType="1"/>
          </p:cNvSpPr>
          <p:nvPr/>
        </p:nvSpPr>
        <p:spPr bwMode="auto">
          <a:xfrm>
            <a:off x="3276599" y="4038600"/>
            <a:ext cx="3810001" cy="1233090"/>
          </a:xfrm>
          <a:prstGeom prst="line">
            <a:avLst/>
          </a:prstGeom>
          <a:noFill/>
          <a:ln w="28575">
            <a:solidFill>
              <a:schemeClr val="tx1"/>
            </a:solidFill>
            <a:round/>
            <a:headEnd/>
            <a:tailEnd type="triangle" w="med" len="med"/>
          </a:ln>
          <a:effectLst/>
        </p:spPr>
        <p:txBody>
          <a:bodyPr/>
          <a:lstStyle/>
          <a:p>
            <a:endParaRPr lang="en-US"/>
          </a:p>
        </p:txBody>
      </p:sp>
      <p:sp>
        <p:nvSpPr>
          <p:cNvPr id="585733" name="Oval 5"/>
          <p:cNvSpPr>
            <a:spLocks noChangeArrowheads="1"/>
          </p:cNvSpPr>
          <p:nvPr/>
        </p:nvSpPr>
        <p:spPr bwMode="auto">
          <a:xfrm>
            <a:off x="7086601" y="4876800"/>
            <a:ext cx="1142999" cy="685800"/>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33" y="25401"/>
            <a:ext cx="9164109" cy="6629400"/>
          </a:xfrm>
          <a:prstGeom prst="rect">
            <a:avLst/>
          </a:prstGeom>
        </p:spPr>
      </p:pic>
      <p:sp>
        <p:nvSpPr>
          <p:cNvPr id="4" name="Slide Number Placeholder 5"/>
          <p:cNvSpPr>
            <a:spLocks noGrp="1"/>
          </p:cNvSpPr>
          <p:nvPr>
            <p:ph type="sldNum" sz="quarter" idx="12"/>
          </p:nvPr>
        </p:nvSpPr>
        <p:spPr/>
        <p:txBody>
          <a:bodyPr/>
          <a:lstStyle/>
          <a:p>
            <a:fld id="{C2C290E3-576E-4AA3-AD60-7F72B8383C1C}" type="slidenum">
              <a:rPr lang="en-US"/>
              <a:pPr/>
              <a:t>25</a:t>
            </a:fld>
            <a:endParaRPr lang="en-US"/>
          </a:p>
        </p:txBody>
      </p:sp>
      <p:sp>
        <p:nvSpPr>
          <p:cNvPr id="586755" name="Text Box 3"/>
          <p:cNvSpPr txBox="1">
            <a:spLocks noChangeArrowheads="1"/>
          </p:cNvSpPr>
          <p:nvPr/>
        </p:nvSpPr>
        <p:spPr bwMode="auto">
          <a:xfrm>
            <a:off x="7509934" y="2188458"/>
            <a:ext cx="1600200" cy="1277273"/>
          </a:xfrm>
          <a:prstGeom prst="rect">
            <a:avLst/>
          </a:prstGeom>
          <a:solidFill>
            <a:srgbClr val="FFFF00"/>
          </a:solidFill>
          <a:ln w="9525">
            <a:solidFill>
              <a:srgbClr val="C00000"/>
            </a:solidFill>
            <a:miter lim="800000"/>
            <a:headEnd/>
            <a:tailEnd/>
          </a:ln>
          <a:effectLst/>
        </p:spPr>
        <p:txBody>
          <a:bodyPr wrap="square">
            <a:spAutoFit/>
          </a:bodyPr>
          <a:lstStyle/>
          <a:p>
            <a:pPr algn="l" eaLnBrk="1" hangingPunct="1"/>
            <a:endParaRPr lang="en-US" sz="400" dirty="0">
              <a:solidFill>
                <a:schemeClr val="tx1"/>
              </a:solidFill>
              <a:latin typeface="Arial" charset="0"/>
            </a:endParaRPr>
          </a:p>
          <a:p>
            <a:pPr algn="l" eaLnBrk="1" hangingPunct="1"/>
            <a:r>
              <a:rPr lang="en-US" sz="1300" b="1" u="sng" dirty="0" smtClean="0">
                <a:solidFill>
                  <a:srgbClr val="00B050"/>
                </a:solidFill>
                <a:latin typeface="Arial" charset="0"/>
              </a:rPr>
              <a:t>AUTHORIZATION</a:t>
            </a:r>
          </a:p>
          <a:p>
            <a:pPr algn="l" eaLnBrk="1" hangingPunct="1"/>
            <a:r>
              <a:rPr lang="en-US" sz="1200" b="1" dirty="0" smtClean="0">
                <a:latin typeface="Arial" charset="0"/>
              </a:rPr>
              <a:t>- Is </a:t>
            </a:r>
            <a:r>
              <a:rPr lang="en-US" sz="1200" b="1" i="1" dirty="0" smtClean="0">
                <a:effectLst>
                  <a:outerShdw blurRad="38100" dist="38100" dir="2700000" algn="tl">
                    <a:srgbClr val="000000">
                      <a:alpha val="43137"/>
                    </a:srgbClr>
                  </a:outerShdw>
                </a:effectLst>
                <a:latin typeface="Arial" charset="0"/>
              </a:rPr>
              <a:t>Funded</a:t>
            </a:r>
          </a:p>
          <a:p>
            <a:pPr algn="l" eaLnBrk="1" hangingPunct="1"/>
            <a:r>
              <a:rPr lang="en-US" sz="1200" b="1" dirty="0" smtClean="0">
                <a:latin typeface="Arial" charset="0"/>
              </a:rPr>
              <a:t>- Creates 2nd Line</a:t>
            </a:r>
          </a:p>
          <a:p>
            <a:pPr algn="l" eaLnBrk="1" hangingPunct="1"/>
            <a:r>
              <a:rPr lang="en-US" sz="1200" b="1" dirty="0" smtClean="0">
                <a:latin typeface="Arial" charset="0"/>
              </a:rPr>
              <a:t>- Has Manpower Resource Code (MRC)</a:t>
            </a:r>
            <a:endParaRPr lang="en-US" sz="1400" b="1" dirty="0">
              <a:latin typeface="Arial" charset="0"/>
            </a:endParaRPr>
          </a:p>
        </p:txBody>
      </p:sp>
      <p:cxnSp>
        <p:nvCxnSpPr>
          <p:cNvPr id="5" name="Straight Arrow Connector 4"/>
          <p:cNvCxnSpPr/>
          <p:nvPr/>
        </p:nvCxnSpPr>
        <p:spPr bwMode="auto">
          <a:xfrm flipH="1">
            <a:off x="6400800" y="2781300"/>
            <a:ext cx="1083734" cy="38100"/>
          </a:xfrm>
          <a:prstGeom prst="straightConnector1">
            <a:avLst/>
          </a:prstGeom>
          <a:solidFill>
            <a:schemeClr val="accent1"/>
          </a:solidFill>
          <a:ln w="12700" cap="flat" cmpd="sng" algn="ctr">
            <a:solidFill>
              <a:srgbClr val="00B050"/>
            </a:solidFill>
            <a:prstDash val="solid"/>
            <a:round/>
            <a:headEnd type="none" w="sm" len="sm"/>
            <a:tailEnd type="arrow"/>
          </a:ln>
          <a:effectLst/>
        </p:spPr>
      </p:cxnSp>
      <p:cxnSp>
        <p:nvCxnSpPr>
          <p:cNvPr id="11" name="Straight Arrow Connector 10"/>
          <p:cNvCxnSpPr/>
          <p:nvPr/>
        </p:nvCxnSpPr>
        <p:spPr bwMode="auto">
          <a:xfrm flipV="1">
            <a:off x="5638800" y="3869266"/>
            <a:ext cx="533401" cy="59268"/>
          </a:xfrm>
          <a:prstGeom prst="straightConnector1">
            <a:avLst/>
          </a:prstGeom>
          <a:solidFill>
            <a:schemeClr val="accent1"/>
          </a:solidFill>
          <a:ln w="12700" cap="flat" cmpd="sng" algn="ctr">
            <a:solidFill>
              <a:srgbClr val="C00000"/>
            </a:solidFill>
            <a:prstDash val="solid"/>
            <a:round/>
            <a:headEnd type="none" w="sm" len="sm"/>
            <a:tailEnd type="arrow"/>
          </a:ln>
          <a:effectLst/>
        </p:spPr>
      </p:cxnSp>
      <p:cxnSp>
        <p:nvCxnSpPr>
          <p:cNvPr id="12" name="Straight Arrow Connector 11"/>
          <p:cNvCxnSpPr/>
          <p:nvPr/>
        </p:nvCxnSpPr>
        <p:spPr bwMode="auto">
          <a:xfrm flipH="1">
            <a:off x="3141134" y="2971800"/>
            <a:ext cx="4368800" cy="228600"/>
          </a:xfrm>
          <a:prstGeom prst="straightConnector1">
            <a:avLst/>
          </a:prstGeom>
          <a:solidFill>
            <a:schemeClr val="accent1"/>
          </a:solidFill>
          <a:ln w="12700" cap="flat" cmpd="sng" algn="ctr">
            <a:solidFill>
              <a:srgbClr val="00B050"/>
            </a:solidFill>
            <a:prstDash val="solid"/>
            <a:round/>
            <a:headEnd type="none" w="sm" len="sm"/>
            <a:tailEnd type="arrow"/>
          </a:ln>
          <a:effectLst/>
        </p:spPr>
      </p:cxnSp>
      <p:cxnSp>
        <p:nvCxnSpPr>
          <p:cNvPr id="13" name="Straight Arrow Connector 12"/>
          <p:cNvCxnSpPr/>
          <p:nvPr/>
        </p:nvCxnSpPr>
        <p:spPr bwMode="auto">
          <a:xfrm>
            <a:off x="5181600" y="4343400"/>
            <a:ext cx="1066800" cy="2057400"/>
          </a:xfrm>
          <a:prstGeom prst="straightConnector1">
            <a:avLst/>
          </a:prstGeom>
          <a:solidFill>
            <a:schemeClr val="accent1"/>
          </a:solidFill>
          <a:ln w="12700" cap="flat" cmpd="sng" algn="ctr">
            <a:solidFill>
              <a:srgbClr val="C00000"/>
            </a:solidFill>
            <a:prstDash val="solid"/>
            <a:round/>
            <a:headEnd type="none" w="sm" len="sm"/>
            <a:tailEnd type="arrow"/>
          </a:ln>
          <a:effectLst/>
        </p:spPr>
      </p:cxnSp>
      <p:sp>
        <p:nvSpPr>
          <p:cNvPr id="36" name="Text Box 3"/>
          <p:cNvSpPr txBox="1">
            <a:spLocks noChangeArrowheads="1"/>
          </p:cNvSpPr>
          <p:nvPr/>
        </p:nvSpPr>
        <p:spPr bwMode="auto">
          <a:xfrm>
            <a:off x="4119033" y="3716305"/>
            <a:ext cx="1672167" cy="954107"/>
          </a:xfrm>
          <a:prstGeom prst="rect">
            <a:avLst/>
          </a:prstGeom>
          <a:solidFill>
            <a:srgbClr val="FFFF00"/>
          </a:solidFill>
          <a:ln w="9525">
            <a:solidFill>
              <a:srgbClr val="C00000"/>
            </a:solidFill>
            <a:miter lim="800000"/>
            <a:headEnd/>
            <a:tailEnd/>
          </a:ln>
          <a:effectLst/>
        </p:spPr>
        <p:txBody>
          <a:bodyPr wrap="square">
            <a:spAutoFit/>
          </a:bodyPr>
          <a:lstStyle/>
          <a:p>
            <a:pPr algn="l" eaLnBrk="1" hangingPunct="1"/>
            <a:endParaRPr lang="en-US" sz="400" dirty="0">
              <a:solidFill>
                <a:schemeClr val="tx1"/>
              </a:solidFill>
              <a:latin typeface="Arial" charset="0"/>
            </a:endParaRPr>
          </a:p>
          <a:p>
            <a:pPr algn="l" eaLnBrk="1" hangingPunct="1"/>
            <a:r>
              <a:rPr lang="en-US" sz="1400" b="1" u="sng" dirty="0" smtClean="0">
                <a:solidFill>
                  <a:srgbClr val="C00000"/>
                </a:solidFill>
                <a:latin typeface="Arial" charset="0"/>
              </a:rPr>
              <a:t>REQUIREMENT</a:t>
            </a:r>
            <a:r>
              <a:rPr lang="en-US" sz="1400" b="1" u="sng" dirty="0" smtClean="0">
                <a:latin typeface="Arial" charset="0"/>
              </a:rPr>
              <a:t> </a:t>
            </a:r>
          </a:p>
          <a:p>
            <a:pPr algn="l" eaLnBrk="1" hangingPunct="1"/>
            <a:r>
              <a:rPr lang="en-US" sz="1400" b="1" dirty="0" smtClean="0">
                <a:latin typeface="Arial" charset="0"/>
              </a:rPr>
              <a:t>- Is </a:t>
            </a:r>
            <a:r>
              <a:rPr lang="en-US" sz="1200" b="1" i="1" dirty="0" smtClean="0">
                <a:effectLst>
                  <a:outerShdw blurRad="38100" dist="38100" dir="2700000" algn="tl">
                    <a:srgbClr val="000000">
                      <a:alpha val="43137"/>
                    </a:srgbClr>
                  </a:outerShdw>
                </a:effectLst>
                <a:latin typeface="Arial" charset="0"/>
              </a:rPr>
              <a:t>Unfunded</a:t>
            </a:r>
          </a:p>
          <a:p>
            <a:pPr algn="l" eaLnBrk="1" hangingPunct="1"/>
            <a:r>
              <a:rPr lang="en-US" sz="1200" b="1" dirty="0" smtClean="0">
                <a:latin typeface="Arial" charset="0"/>
              </a:rPr>
              <a:t>- Shows 1 Line Only</a:t>
            </a:r>
          </a:p>
          <a:p>
            <a:pPr algn="l" eaLnBrk="1" hangingPunct="1"/>
            <a:r>
              <a:rPr lang="en-US" sz="1200" b="1" dirty="0" smtClean="0">
                <a:latin typeface="Arial" charset="0"/>
              </a:rPr>
              <a:t>- No MRC</a:t>
            </a:r>
            <a:endParaRPr lang="en-US" sz="1200" b="1" dirty="0">
              <a:latin typeface="Arial" charset="0"/>
            </a:endParaRPr>
          </a:p>
        </p:txBody>
      </p:sp>
      <p:sp>
        <p:nvSpPr>
          <p:cNvPr id="45" name="Text Box 3"/>
          <p:cNvSpPr txBox="1">
            <a:spLocks noChangeArrowheads="1"/>
          </p:cNvSpPr>
          <p:nvPr/>
        </p:nvSpPr>
        <p:spPr bwMode="auto">
          <a:xfrm>
            <a:off x="3781158" y="1447800"/>
            <a:ext cx="2391043" cy="938719"/>
          </a:xfrm>
          <a:prstGeom prst="rect">
            <a:avLst/>
          </a:prstGeom>
          <a:solidFill>
            <a:srgbClr val="FFFF00"/>
          </a:solidFill>
          <a:ln w="9525">
            <a:solidFill>
              <a:schemeClr val="tx1"/>
            </a:solidFill>
            <a:miter lim="800000"/>
            <a:headEnd/>
            <a:tailEnd/>
          </a:ln>
          <a:effectLst/>
        </p:spPr>
        <p:txBody>
          <a:bodyPr wrap="square">
            <a:spAutoFit/>
          </a:bodyPr>
          <a:lstStyle/>
          <a:p>
            <a:pPr algn="l" eaLnBrk="1" hangingPunct="1"/>
            <a:r>
              <a:rPr lang="en-US" sz="1300" b="1" dirty="0" smtClean="0">
                <a:solidFill>
                  <a:schemeClr val="tx1"/>
                </a:solidFill>
                <a:latin typeface="Arial" charset="0"/>
              </a:rPr>
              <a:t>REVIEW BILLET </a:t>
            </a:r>
            <a:r>
              <a:rPr lang="en-US" sz="1300" b="1" dirty="0">
                <a:solidFill>
                  <a:schemeClr val="tx1"/>
                </a:solidFill>
                <a:latin typeface="Arial" charset="0"/>
              </a:rPr>
              <a:t>S</a:t>
            </a:r>
            <a:r>
              <a:rPr lang="en-US" sz="1300" b="1" dirty="0" smtClean="0">
                <a:solidFill>
                  <a:schemeClr val="tx1"/>
                </a:solidFill>
                <a:latin typeface="Arial" charset="0"/>
              </a:rPr>
              <a:t>TATUS:</a:t>
            </a:r>
            <a:endParaRPr lang="en-US" sz="1300" b="1" dirty="0">
              <a:solidFill>
                <a:schemeClr val="tx1"/>
              </a:solidFill>
              <a:latin typeface="Arial" charset="0"/>
            </a:endParaRPr>
          </a:p>
          <a:p>
            <a:pPr eaLnBrk="1" hangingPunct="1"/>
            <a:r>
              <a:rPr lang="en-US" sz="1400" dirty="0">
                <a:solidFill>
                  <a:schemeClr val="tx1"/>
                </a:solidFill>
                <a:latin typeface="Arial" charset="0"/>
              </a:rPr>
              <a:t>9 Enlisted</a:t>
            </a:r>
          </a:p>
          <a:p>
            <a:pPr eaLnBrk="1" hangingPunct="1"/>
            <a:r>
              <a:rPr lang="en-US" sz="1400" dirty="0">
                <a:solidFill>
                  <a:schemeClr val="tx1"/>
                </a:solidFill>
                <a:latin typeface="Arial" charset="0"/>
              </a:rPr>
              <a:t>1 Civilians</a:t>
            </a:r>
          </a:p>
          <a:p>
            <a:pPr eaLnBrk="1" hangingPunct="1"/>
            <a:r>
              <a:rPr lang="en-US" sz="1400" dirty="0">
                <a:solidFill>
                  <a:schemeClr val="tx1"/>
                </a:solidFill>
                <a:latin typeface="Arial" charset="0"/>
              </a:rPr>
              <a:t>1 Officers</a:t>
            </a:r>
          </a:p>
        </p:txBody>
      </p:sp>
    </p:spTree>
  </p:cSld>
  <p:clrMapOvr>
    <a:masterClrMapping/>
  </p:clrMapOvr>
  <p:transition spd="slow" advClick="0"/>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 y="76200"/>
            <a:ext cx="9011439" cy="6172200"/>
          </a:xfrm>
          <a:prstGeom prst="rect">
            <a:avLst/>
          </a:prstGeom>
        </p:spPr>
      </p:pic>
      <p:sp>
        <p:nvSpPr>
          <p:cNvPr id="4" name="Slide Number Placeholder 5"/>
          <p:cNvSpPr>
            <a:spLocks noGrp="1"/>
          </p:cNvSpPr>
          <p:nvPr>
            <p:ph type="sldNum" sz="quarter" idx="12"/>
          </p:nvPr>
        </p:nvSpPr>
        <p:spPr/>
        <p:txBody>
          <a:bodyPr/>
          <a:lstStyle/>
          <a:p>
            <a:fld id="{2EB1F7BD-95CA-4CB2-85FD-412D31A80258}" type="slidenum">
              <a:rPr lang="en-US"/>
              <a:pPr/>
              <a:t>26</a:t>
            </a:fld>
            <a:endParaRPr lang="en-US"/>
          </a:p>
        </p:txBody>
      </p:sp>
      <p:sp>
        <p:nvSpPr>
          <p:cNvPr id="587779" name="Rectangle 3"/>
          <p:cNvSpPr>
            <a:spLocks noChangeArrowheads="1"/>
          </p:cNvSpPr>
          <p:nvPr/>
        </p:nvSpPr>
        <p:spPr bwMode="auto">
          <a:xfrm>
            <a:off x="1600200" y="1938867"/>
            <a:ext cx="2785534" cy="651934"/>
          </a:xfrm>
          <a:prstGeom prst="rect">
            <a:avLst/>
          </a:prstGeom>
          <a:solidFill>
            <a:srgbClr val="FFFF00"/>
          </a:solidFill>
          <a:ln w="9525">
            <a:solidFill>
              <a:schemeClr val="tx1"/>
            </a:solidFill>
            <a:miter lim="800000"/>
            <a:headEnd/>
            <a:tailEnd/>
          </a:ln>
          <a:effectLst/>
        </p:spPr>
        <p:txBody>
          <a:bodyPr wrap="none" anchor="ctr"/>
          <a:lstStyle/>
          <a:p>
            <a:pPr marL="342900" indent="-342900" eaLnBrk="1" hangingPunct="1"/>
            <a:r>
              <a:rPr lang="en-US" sz="1800" dirty="0">
                <a:solidFill>
                  <a:schemeClr val="tx1"/>
                </a:solidFill>
                <a:latin typeface="Arial" charset="0"/>
                <a:cs typeface="Arial" charset="0"/>
              </a:rPr>
              <a:t>Is the billet funded?</a:t>
            </a:r>
          </a:p>
          <a:p>
            <a:pPr marL="342900" indent="-342900" eaLnBrk="1" hangingPunct="1"/>
            <a:r>
              <a:rPr lang="en-US" sz="1800" dirty="0">
                <a:solidFill>
                  <a:schemeClr val="tx1"/>
                </a:solidFill>
                <a:latin typeface="Arial" charset="0"/>
                <a:cs typeface="Arial" charset="0"/>
              </a:rPr>
              <a:t>Indicators to look for:</a:t>
            </a:r>
          </a:p>
        </p:txBody>
      </p:sp>
      <p:sp>
        <p:nvSpPr>
          <p:cNvPr id="6" name="Rectangle 3"/>
          <p:cNvSpPr>
            <a:spLocks noChangeArrowheads="1"/>
          </p:cNvSpPr>
          <p:nvPr/>
        </p:nvSpPr>
        <p:spPr bwMode="auto">
          <a:xfrm>
            <a:off x="4572000" y="2065867"/>
            <a:ext cx="4439438" cy="750887"/>
          </a:xfrm>
          <a:prstGeom prst="rect">
            <a:avLst/>
          </a:prstGeom>
          <a:solidFill>
            <a:srgbClr val="FFFF00"/>
          </a:solidFill>
          <a:ln w="9525">
            <a:solidFill>
              <a:schemeClr val="tx1"/>
            </a:solidFill>
            <a:miter lim="800000"/>
            <a:headEnd/>
            <a:tailEnd/>
          </a:ln>
          <a:effectLst/>
        </p:spPr>
        <p:txBody>
          <a:bodyPr wrap="none" anchor="ctr"/>
          <a:lstStyle/>
          <a:p>
            <a:pPr marL="342900" indent="-342900" algn="l" eaLnBrk="1" hangingPunct="1"/>
            <a:endParaRPr lang="en-US" sz="1100" dirty="0" smtClean="0">
              <a:solidFill>
                <a:schemeClr val="tx1"/>
              </a:solidFill>
              <a:latin typeface="Arial" charset="0"/>
              <a:cs typeface="Arial" charset="0"/>
            </a:endParaRPr>
          </a:p>
          <a:p>
            <a:pPr algn="l" eaLnBrk="1" hangingPunct="1"/>
            <a:endParaRPr lang="en-US" sz="1100" b="1" dirty="0" smtClean="0">
              <a:solidFill>
                <a:schemeClr val="tx1"/>
              </a:solidFill>
              <a:latin typeface="Arial" charset="0"/>
              <a:cs typeface="Arial" charset="0"/>
            </a:endParaRPr>
          </a:p>
          <a:p>
            <a:pPr algn="l" eaLnBrk="1" hangingPunct="1"/>
            <a:endParaRPr lang="en-US" sz="1100" b="1" dirty="0">
              <a:solidFill>
                <a:schemeClr val="tx1"/>
              </a:solidFill>
              <a:latin typeface="Arial" charset="0"/>
              <a:cs typeface="Arial" charset="0"/>
            </a:endParaRPr>
          </a:p>
          <a:p>
            <a:pPr algn="l" eaLnBrk="1" hangingPunct="1"/>
            <a:r>
              <a:rPr lang="en-US" sz="1100" b="1" dirty="0" smtClean="0">
                <a:solidFill>
                  <a:schemeClr val="tx1"/>
                </a:solidFill>
                <a:latin typeface="Arial" charset="0"/>
                <a:cs typeface="Arial" charset="0"/>
              </a:rPr>
              <a:t>- Does the BIN have a requirement line </a:t>
            </a:r>
            <a:r>
              <a:rPr lang="en-US" sz="1100" b="1" i="1" u="sng" dirty="0" smtClean="0">
                <a:solidFill>
                  <a:schemeClr val="tx1"/>
                </a:solidFill>
                <a:latin typeface="Arial" charset="0"/>
                <a:cs typeface="Arial" charset="0"/>
              </a:rPr>
              <a:t>and</a:t>
            </a:r>
            <a:r>
              <a:rPr lang="en-US" sz="1100" b="1" i="1" dirty="0" smtClean="0">
                <a:solidFill>
                  <a:schemeClr val="tx1"/>
                </a:solidFill>
                <a:latin typeface="Arial" charset="0"/>
                <a:cs typeface="Arial" charset="0"/>
              </a:rPr>
              <a:t> </a:t>
            </a:r>
            <a:r>
              <a:rPr lang="en-US" sz="1100" b="1" dirty="0" smtClean="0">
                <a:solidFill>
                  <a:schemeClr val="tx1"/>
                </a:solidFill>
                <a:latin typeface="Arial" charset="0"/>
                <a:cs typeface="Arial" charset="0"/>
              </a:rPr>
              <a:t>an authorization line?</a:t>
            </a:r>
          </a:p>
          <a:p>
            <a:pPr algn="l" eaLnBrk="1" hangingPunct="1"/>
            <a:r>
              <a:rPr lang="en-US" sz="1100" b="1" dirty="0" smtClean="0">
                <a:solidFill>
                  <a:schemeClr val="tx1"/>
                </a:solidFill>
                <a:latin typeface="Arial" charset="0"/>
                <a:cs typeface="Arial" charset="0"/>
              </a:rPr>
              <a:t>- Is a Manpower Resource Code (MRC) present?</a:t>
            </a:r>
          </a:p>
          <a:p>
            <a:pPr algn="l" eaLnBrk="1" hangingPunct="1"/>
            <a:r>
              <a:rPr lang="en-US" sz="1100" b="1" dirty="0" smtClean="0">
                <a:solidFill>
                  <a:schemeClr val="tx1"/>
                </a:solidFill>
                <a:latin typeface="Arial" charset="0"/>
                <a:cs typeface="Arial" charset="0"/>
              </a:rPr>
              <a:t>- Is there an ending date that affects funding?</a:t>
            </a:r>
          </a:p>
          <a:p>
            <a:pPr marL="171450" indent="-171450" algn="l" eaLnBrk="1" hangingPunct="1">
              <a:buFontTx/>
              <a:buChar char="-"/>
            </a:pPr>
            <a:endParaRPr lang="en-US" sz="1100" b="1" dirty="0" smtClean="0">
              <a:solidFill>
                <a:schemeClr val="tx1"/>
              </a:solidFill>
              <a:latin typeface="Arial" charset="0"/>
              <a:cs typeface="Arial" charset="0"/>
            </a:endParaRPr>
          </a:p>
          <a:p>
            <a:pPr marL="342900" indent="-342900" algn="l" eaLnBrk="1" hangingPunct="1">
              <a:buFontTx/>
              <a:buChar char="-"/>
            </a:pPr>
            <a:endParaRPr lang="en-US" sz="1100" dirty="0" smtClean="0">
              <a:solidFill>
                <a:schemeClr val="tx1"/>
              </a:solidFill>
              <a:latin typeface="Arial" charset="0"/>
              <a:cs typeface="Arial" charset="0"/>
            </a:endParaRPr>
          </a:p>
          <a:p>
            <a:pPr marL="342900" indent="-342900" algn="l" eaLnBrk="1" hangingPunct="1"/>
            <a:endParaRPr lang="en-US" sz="1200" dirty="0">
              <a:solidFill>
                <a:schemeClr val="tx1"/>
              </a:solidFill>
              <a:latin typeface="Arial" charset="0"/>
              <a:cs typeface="Arial" charset="0"/>
            </a:endParaRPr>
          </a:p>
        </p:txBody>
      </p:sp>
    </p:spTree>
  </p:cSld>
  <p:clrMapOvr>
    <a:masterClrMapping/>
  </p:clrMapOvr>
  <p:transition spd="slow" advClick="0"/>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82B16FB3-6C8D-434A-A070-2D9DCB3CF957}" type="slidenum">
              <a:rPr lang="en-US"/>
              <a:pPr/>
              <a:t>27</a:t>
            </a:fld>
            <a:endParaRPr lang="en-US"/>
          </a:p>
        </p:txBody>
      </p:sp>
      <p:sp>
        <p:nvSpPr>
          <p:cNvPr id="592898" name="Rectangle 2"/>
          <p:cNvSpPr>
            <a:spLocks noGrp="1" noChangeArrowheads="1"/>
          </p:cNvSpPr>
          <p:nvPr>
            <p:ph type="subTitle" idx="1"/>
          </p:nvPr>
        </p:nvSpPr>
        <p:spPr>
          <a:xfrm>
            <a:off x="382588" y="1828800"/>
            <a:ext cx="8289925" cy="4605338"/>
          </a:xfrm>
        </p:spPr>
        <p:txBody>
          <a:bodyPr/>
          <a:lstStyle/>
          <a:p>
            <a:pPr algn="l">
              <a:lnSpc>
                <a:spcPct val="90000"/>
              </a:lnSpc>
              <a:buClr>
                <a:schemeClr val="tx1"/>
              </a:buClr>
            </a:pPr>
            <a:r>
              <a:rPr lang="en-US" sz="2400" dirty="0" smtClean="0"/>
              <a:t>Cancellation of a billet due to either deletion or conversion will be “phased” on the AMD using effective end date (EFF </a:t>
            </a:r>
            <a:r>
              <a:rPr lang="en-US" sz="2400" dirty="0"/>
              <a:t>END </a:t>
            </a:r>
            <a:r>
              <a:rPr lang="en-US" sz="2400" dirty="0" smtClean="0"/>
              <a:t>DT).  </a:t>
            </a:r>
            <a:endParaRPr lang="en-US" sz="2400" dirty="0"/>
          </a:p>
          <a:p>
            <a:pPr algn="l">
              <a:lnSpc>
                <a:spcPct val="90000"/>
              </a:lnSpc>
              <a:buClr>
                <a:schemeClr val="tx1"/>
              </a:buClr>
            </a:pPr>
            <a:endParaRPr lang="en-US" sz="2400" dirty="0" smtClean="0"/>
          </a:p>
          <a:p>
            <a:pPr algn="l">
              <a:lnSpc>
                <a:spcPct val="90000"/>
              </a:lnSpc>
              <a:buClr>
                <a:schemeClr val="tx1"/>
              </a:buClr>
            </a:pPr>
            <a:r>
              <a:rPr lang="en-US" sz="2400" dirty="0" smtClean="0"/>
              <a:t>Breakdown </a:t>
            </a:r>
            <a:r>
              <a:rPr lang="en-US" sz="2400" dirty="0"/>
              <a:t>of </a:t>
            </a:r>
            <a:r>
              <a:rPr lang="en-US" sz="2400" dirty="0" smtClean="0"/>
              <a:t>EFF END DT “</a:t>
            </a:r>
            <a:r>
              <a:rPr lang="en-US" sz="2400" b="1" i="1" dirty="0" smtClean="0"/>
              <a:t>21910</a:t>
            </a:r>
            <a:r>
              <a:rPr lang="en-US" sz="2400" dirty="0" smtClean="0"/>
              <a:t>” </a:t>
            </a:r>
            <a:endParaRPr lang="en-US" sz="2400" dirty="0"/>
          </a:p>
          <a:p>
            <a:pPr algn="l">
              <a:lnSpc>
                <a:spcPct val="90000"/>
              </a:lnSpc>
              <a:buClr>
                <a:schemeClr val="tx1"/>
              </a:buClr>
            </a:pPr>
            <a:endParaRPr lang="en-US" sz="2400" dirty="0"/>
          </a:p>
          <a:p>
            <a:pPr algn="l">
              <a:lnSpc>
                <a:spcPct val="90000"/>
              </a:lnSpc>
              <a:buClr>
                <a:schemeClr val="tx1"/>
              </a:buClr>
              <a:buFontTx/>
              <a:buChar char="•"/>
            </a:pPr>
            <a:r>
              <a:rPr lang="en-US" sz="2400" b="1" dirty="0"/>
              <a:t> December </a:t>
            </a:r>
            <a:r>
              <a:rPr lang="en-US" sz="2400" b="1" dirty="0" smtClean="0"/>
              <a:t>2017</a:t>
            </a:r>
            <a:r>
              <a:rPr lang="en-US" sz="2400" dirty="0" smtClean="0"/>
              <a:t>: </a:t>
            </a:r>
            <a:r>
              <a:rPr lang="en-US" sz="2400" dirty="0"/>
              <a:t>Billet still fully funded, has “BA”.</a:t>
            </a:r>
          </a:p>
          <a:p>
            <a:pPr algn="l">
              <a:lnSpc>
                <a:spcPct val="90000"/>
              </a:lnSpc>
              <a:buClr>
                <a:schemeClr val="tx1"/>
              </a:buClr>
              <a:buFontTx/>
              <a:buChar char="•"/>
            </a:pPr>
            <a:r>
              <a:rPr lang="en-US" sz="2400" dirty="0"/>
              <a:t> </a:t>
            </a:r>
            <a:r>
              <a:rPr lang="en-US" sz="2400" b="1" dirty="0"/>
              <a:t>January </a:t>
            </a:r>
            <a:r>
              <a:rPr lang="en-US" sz="2400" b="1" dirty="0" smtClean="0"/>
              <a:t>2017</a:t>
            </a:r>
            <a:r>
              <a:rPr lang="en-US" sz="2400" dirty="0" smtClean="0"/>
              <a:t>: </a:t>
            </a:r>
            <a:r>
              <a:rPr lang="en-US" sz="2400" dirty="0"/>
              <a:t>Billet loses “BA”/NMP and will no longer drive a detailing requisition (9 month detailing window).</a:t>
            </a:r>
          </a:p>
          <a:p>
            <a:pPr algn="l">
              <a:lnSpc>
                <a:spcPct val="90000"/>
              </a:lnSpc>
              <a:buClr>
                <a:schemeClr val="tx1"/>
              </a:buClr>
              <a:buFontTx/>
              <a:buChar char="•"/>
            </a:pPr>
            <a:r>
              <a:rPr lang="en-US" sz="2400" dirty="0">
                <a:solidFill>
                  <a:srgbClr val="1E56F2"/>
                </a:solidFill>
              </a:rPr>
              <a:t> </a:t>
            </a:r>
            <a:r>
              <a:rPr lang="en-US" sz="2400" b="1" dirty="0">
                <a:solidFill>
                  <a:srgbClr val="1E56F2"/>
                </a:solidFill>
              </a:rPr>
              <a:t>October </a:t>
            </a:r>
            <a:r>
              <a:rPr lang="en-US" sz="2400" b="1" dirty="0" smtClean="0">
                <a:solidFill>
                  <a:srgbClr val="1E56F2"/>
                </a:solidFill>
              </a:rPr>
              <a:t>2019</a:t>
            </a:r>
            <a:r>
              <a:rPr lang="en-US" sz="2400" dirty="0">
                <a:solidFill>
                  <a:srgbClr val="1E56F2"/>
                </a:solidFill>
              </a:rPr>
              <a:t>: Billet loses active duty funding, becomes an unfunded requirement; “</a:t>
            </a:r>
            <a:r>
              <a:rPr lang="en-US" sz="2400" dirty="0" smtClean="0">
                <a:solidFill>
                  <a:srgbClr val="1E56F2"/>
                </a:solidFill>
              </a:rPr>
              <a:t>21910” (FY19)</a:t>
            </a:r>
            <a:endParaRPr lang="en-US" sz="2400" dirty="0"/>
          </a:p>
          <a:p>
            <a:pPr algn="l">
              <a:lnSpc>
                <a:spcPct val="90000"/>
              </a:lnSpc>
              <a:buClr>
                <a:schemeClr val="tx1"/>
              </a:buClr>
            </a:pPr>
            <a:endParaRPr lang="en-US" sz="2400" dirty="0"/>
          </a:p>
        </p:txBody>
      </p:sp>
      <p:sp>
        <p:nvSpPr>
          <p:cNvPr id="592899" name="Text Box 3"/>
          <p:cNvSpPr txBox="1">
            <a:spLocks noChangeArrowheads="1"/>
          </p:cNvSpPr>
          <p:nvPr/>
        </p:nvSpPr>
        <p:spPr bwMode="auto">
          <a:xfrm>
            <a:off x="3717925" y="341313"/>
            <a:ext cx="184150" cy="366712"/>
          </a:xfrm>
          <a:prstGeom prst="rect">
            <a:avLst/>
          </a:prstGeom>
          <a:noFill/>
          <a:ln w="9525">
            <a:noFill/>
            <a:miter lim="800000"/>
            <a:headEnd/>
            <a:tailEnd/>
          </a:ln>
          <a:effectLst/>
        </p:spPr>
        <p:txBody>
          <a:bodyPr wrap="none">
            <a:spAutoFit/>
          </a:bodyPr>
          <a:lstStyle/>
          <a:p>
            <a:pPr algn="l" eaLnBrk="1" hangingPunct="1"/>
            <a:endParaRPr lang="en-US" sz="1800">
              <a:solidFill>
                <a:schemeClr val="tx1"/>
              </a:solidFill>
              <a:latin typeface="Arial" charset="0"/>
            </a:endParaRPr>
          </a:p>
        </p:txBody>
      </p:sp>
      <p:sp>
        <p:nvSpPr>
          <p:cNvPr id="592900" name="Text Box 4"/>
          <p:cNvSpPr txBox="1">
            <a:spLocks noChangeArrowheads="1"/>
          </p:cNvSpPr>
          <p:nvPr/>
        </p:nvSpPr>
        <p:spPr bwMode="auto">
          <a:xfrm>
            <a:off x="1295400" y="228600"/>
            <a:ext cx="7086600" cy="769441"/>
          </a:xfrm>
          <a:prstGeom prst="rect">
            <a:avLst/>
          </a:prstGeom>
          <a:noFill/>
          <a:ln w="9525">
            <a:noFill/>
            <a:miter lim="800000"/>
            <a:headEnd/>
            <a:tailEnd/>
          </a:ln>
          <a:effectLst/>
        </p:spPr>
        <p:txBody>
          <a:bodyPr wrap="square">
            <a:spAutoFit/>
          </a:bodyPr>
          <a:lstStyle/>
          <a:p>
            <a:pPr eaLnBrk="1" hangingPunct="1"/>
            <a:r>
              <a:rPr lang="en-US" sz="4400" dirty="0" smtClean="0">
                <a:solidFill>
                  <a:schemeClr val="tx1"/>
                </a:solidFill>
                <a:cs typeface="Times New Roman" pitchFamily="18" charset="0"/>
              </a:rPr>
              <a:t>Cancellation of BIN </a:t>
            </a:r>
            <a:r>
              <a:rPr lang="en-US" sz="4400" dirty="0">
                <a:solidFill>
                  <a:schemeClr val="tx1"/>
                </a:solidFill>
                <a:cs typeface="Times New Roman" pitchFamily="18" charset="0"/>
              </a:rPr>
              <a:t>(Billet)</a:t>
            </a:r>
          </a:p>
        </p:txBody>
      </p:sp>
      <p:pic>
        <p:nvPicPr>
          <p:cNvPr id="592901" name="Picture 5"/>
          <p:cNvPicPr>
            <a:picLocks noChangeArrowheads="1"/>
          </p:cNvPicPr>
          <p:nvPr/>
        </p:nvPicPr>
        <p:blipFill>
          <a:blip r:embed="rId2" cstate="print"/>
          <a:srcRect r="18753"/>
          <a:stretch>
            <a:fillRect/>
          </a:stretch>
        </p:blipFill>
        <p:spPr bwMode="auto">
          <a:xfrm>
            <a:off x="0" y="0"/>
            <a:ext cx="1219200" cy="838200"/>
          </a:xfrm>
          <a:prstGeom prst="rect">
            <a:avLst/>
          </a:prstGeom>
          <a:noFill/>
          <a:ln w="9525">
            <a:noFill/>
            <a:miter lim="800000"/>
            <a:headEnd/>
            <a:tailEnd/>
          </a:ln>
          <a:effectLst/>
        </p:spPr>
      </p:pic>
    </p:spTree>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2"/>
                </a:solidFill>
              </a:rPr>
              <a:t>AMD</a:t>
            </a:r>
            <a:endParaRPr lang="en-US" dirty="0">
              <a:solidFill>
                <a:schemeClr val="tx2"/>
              </a:solidFill>
            </a:endParaRPr>
          </a:p>
        </p:txBody>
      </p:sp>
      <p:sp>
        <p:nvSpPr>
          <p:cNvPr id="4" name="Slide Number Placeholder 3"/>
          <p:cNvSpPr>
            <a:spLocks noGrp="1"/>
          </p:cNvSpPr>
          <p:nvPr>
            <p:ph type="sldNum" sz="quarter" idx="12"/>
          </p:nvPr>
        </p:nvSpPr>
        <p:spPr/>
        <p:txBody>
          <a:bodyPr/>
          <a:lstStyle/>
          <a:p>
            <a:fld id="{5A7B0BD9-0C6C-4362-B288-2171EC74B0BB}" type="slidenum">
              <a:rPr lang="en-US" smtClean="0"/>
              <a:pPr/>
              <a:t>28</a:t>
            </a:fld>
            <a:endParaRPr lang="en-US"/>
          </a:p>
        </p:txBody>
      </p:sp>
      <p:sp>
        <p:nvSpPr>
          <p:cNvPr id="5" name="Content Placeholder 4"/>
          <p:cNvSpPr txBox="1">
            <a:spLocks noGrp="1"/>
          </p:cNvSpPr>
          <p:nvPr>
            <p:ph idx="1"/>
          </p:nvPr>
        </p:nvSpPr>
        <p:spPr>
          <a:xfrm>
            <a:off x="685800" y="1981200"/>
            <a:ext cx="7772400" cy="2031968"/>
          </a:xfrm>
          <a:prstGeom prst="rect">
            <a:avLst/>
          </a:prstGeom>
          <a:solidFill>
            <a:srgbClr val="FFFF00"/>
          </a:solidFill>
          <a:scene3d>
            <a:camera prst="orthographicFront"/>
            <a:lightRig rig="threePt" dir="t"/>
          </a:scene3d>
          <a:sp3d>
            <a:bevelT w="139700" h="139700" prst="divot"/>
          </a:sp3d>
        </p:spPr>
        <p:txBody>
          <a:bodyPr wrap="square" rtlCol="0">
            <a:spAutoFit/>
          </a:bodyPr>
          <a:lstStyle/>
          <a:p>
            <a:pPr marL="0" indent="0" algn="ctr">
              <a:buNone/>
            </a:pPr>
            <a:r>
              <a:rPr lang="en-US" sz="1400" b="1" dirty="0" smtClean="0">
                <a:latin typeface="Arial" pitchFamily="34" charset="0"/>
                <a:cs typeface="Arial" pitchFamily="34" charset="0"/>
              </a:rPr>
              <a:t>   </a:t>
            </a:r>
            <a:r>
              <a:rPr lang="en-US" sz="1400" b="1" u="sng" dirty="0" smtClean="0">
                <a:latin typeface="Arial" pitchFamily="34" charset="0"/>
                <a:cs typeface="Arial" pitchFamily="34" charset="0"/>
              </a:rPr>
              <a:t>References </a:t>
            </a:r>
            <a:r>
              <a:rPr lang="en-US" sz="1400" b="1" u="sng" dirty="0" smtClean="0">
                <a:latin typeface="Arial" pitchFamily="34" charset="0"/>
                <a:cs typeface="Arial" pitchFamily="34" charset="0"/>
              </a:rPr>
              <a:t>and Tools for defining the fields and their values are located in</a:t>
            </a:r>
            <a:r>
              <a:rPr lang="en-US" sz="1400" b="1" dirty="0" smtClean="0">
                <a:latin typeface="Arial" pitchFamily="34" charset="0"/>
                <a:cs typeface="Arial" pitchFamily="34" charset="0"/>
              </a:rPr>
              <a:t>:</a:t>
            </a:r>
            <a:endParaRPr lang="en-US" sz="1400" dirty="0" smtClean="0">
              <a:latin typeface="Arial" pitchFamily="34" charset="0"/>
              <a:cs typeface="Arial" pitchFamily="34" charset="0"/>
            </a:endParaRPr>
          </a:p>
          <a:p>
            <a:pPr marL="114300" indent="-114300">
              <a:buFont typeface="Arial" pitchFamily="34" charset="0"/>
              <a:buChar char="•"/>
            </a:pPr>
            <a:r>
              <a:rPr lang="en-US" sz="1400" dirty="0" smtClean="0">
                <a:solidFill>
                  <a:schemeClr val="tx2"/>
                </a:solidFill>
                <a:latin typeface="Arial" pitchFamily="34" charset="0"/>
                <a:cs typeface="Arial" pitchFamily="34" charset="0"/>
                <a:hlinkClick r:id="rId2"/>
              </a:rPr>
              <a:t>http://www.public.navy.mil/BUPERS-NPC/ORGANIZATION/NAVMAC/Pages/NAVMACInformation.aspx</a:t>
            </a:r>
            <a:endParaRPr lang="en-US" sz="1400" dirty="0" smtClean="0">
              <a:solidFill>
                <a:schemeClr val="tx2"/>
              </a:solidFill>
              <a:latin typeface="Arial" pitchFamily="34" charset="0"/>
              <a:cs typeface="Arial" pitchFamily="34" charset="0"/>
            </a:endParaRPr>
          </a:p>
          <a:p>
            <a:pPr marL="114300" indent="-114300">
              <a:buFont typeface="Arial" pitchFamily="34" charset="0"/>
              <a:buChar char="•"/>
            </a:pPr>
            <a:r>
              <a:rPr lang="en-US" sz="1400" dirty="0" smtClean="0">
                <a:latin typeface="Arial" pitchFamily="34" charset="0"/>
                <a:cs typeface="Arial" pitchFamily="34" charset="0"/>
              </a:rPr>
              <a:t>OPNAVINST 1000.16 series</a:t>
            </a:r>
          </a:p>
          <a:p>
            <a:pPr marL="114300" indent="-114300">
              <a:buFont typeface="Arial" pitchFamily="34" charset="0"/>
              <a:buChar char="•"/>
            </a:pPr>
            <a:r>
              <a:rPr lang="en-US" sz="1400" dirty="0" smtClean="0">
                <a:latin typeface="Arial" pitchFamily="34" charset="0"/>
                <a:cs typeface="Arial" pitchFamily="34" charset="0"/>
              </a:rPr>
              <a:t>Activity Manpower Management Guide (AMM-G) </a:t>
            </a:r>
          </a:p>
          <a:p>
            <a:pPr marL="114300" indent="-114300">
              <a:buFont typeface="Arial" pitchFamily="34" charset="0"/>
              <a:buChar char="•"/>
            </a:pPr>
            <a:r>
              <a:rPr lang="en-US" sz="1400" dirty="0" smtClean="0">
                <a:latin typeface="Arial" pitchFamily="34" charset="0"/>
                <a:cs typeface="Arial" pitchFamily="34" charset="0"/>
              </a:rPr>
              <a:t>NAVPERS 18068 Vol I &amp; II Manual of Navy Enlisted Manpower and Personnel Classifications and Occupational Standards</a:t>
            </a:r>
          </a:p>
          <a:p>
            <a:pPr marL="114300" indent="-114300">
              <a:buFont typeface="Arial" pitchFamily="34" charset="0"/>
              <a:buChar char="•"/>
            </a:pPr>
            <a:r>
              <a:rPr lang="en-US" sz="1400" dirty="0" smtClean="0">
                <a:latin typeface="Arial" pitchFamily="34" charset="0"/>
                <a:cs typeface="Arial" pitchFamily="34" charset="0"/>
              </a:rPr>
              <a:t>NAVPERS 15839 Vol I Manual of Navy Officer Manpower and Personnel Classifications</a:t>
            </a:r>
          </a:p>
        </p:txBody>
      </p:sp>
    </p:spTree>
    <p:extLst>
      <p:ext uri="{BB962C8B-B14F-4D97-AF65-F5344CB8AC3E}">
        <p14:creationId xmlns:p14="http://schemas.microsoft.com/office/powerpoint/2010/main" val="1733472114"/>
      </p:ext>
    </p:extLst>
  </p:cSld>
  <p:clrMapOvr>
    <a:masterClrMapping/>
  </p:clrMapOvr>
  <p:transition spd="slow"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067800" cy="5266402"/>
          </a:xfrm>
          <a:prstGeom prst="rect">
            <a:avLst/>
          </a:prstGeom>
        </p:spPr>
      </p:pic>
      <p:sp>
        <p:nvSpPr>
          <p:cNvPr id="5" name="Slide Number Placeholder 5"/>
          <p:cNvSpPr>
            <a:spLocks noGrp="1"/>
          </p:cNvSpPr>
          <p:nvPr>
            <p:ph type="sldNum" sz="quarter" idx="12"/>
          </p:nvPr>
        </p:nvSpPr>
        <p:spPr/>
        <p:txBody>
          <a:bodyPr/>
          <a:lstStyle/>
          <a:p>
            <a:fld id="{A6CF33B3-CE7B-450C-A1B2-EF52E573C495}" type="slidenum">
              <a:rPr lang="en-US"/>
              <a:pPr/>
              <a:t>3</a:t>
            </a:fld>
            <a:endParaRPr lang="en-US"/>
          </a:p>
        </p:txBody>
      </p:sp>
      <p:sp>
        <p:nvSpPr>
          <p:cNvPr id="550915" name="Rectangle 3"/>
          <p:cNvSpPr>
            <a:spLocks noChangeArrowheads="1"/>
          </p:cNvSpPr>
          <p:nvPr/>
        </p:nvSpPr>
        <p:spPr bwMode="auto">
          <a:xfrm>
            <a:off x="3539066" y="228600"/>
            <a:ext cx="2023534" cy="381000"/>
          </a:xfrm>
          <a:prstGeom prst="rect">
            <a:avLst/>
          </a:prstGeom>
          <a:solidFill>
            <a:schemeClr val="accent1">
              <a:alpha val="38000"/>
            </a:schemeClr>
          </a:solidFill>
          <a:ln w="25400">
            <a:solidFill>
              <a:schemeClr val="tx1"/>
            </a:solidFill>
            <a:miter lim="800000"/>
            <a:headEnd/>
            <a:tailEnd/>
          </a:ln>
          <a:effectLst/>
        </p:spPr>
        <p:txBody>
          <a:bodyPr wrap="none" anchor="ctr"/>
          <a:lstStyle/>
          <a:p>
            <a:pPr eaLnBrk="1" hangingPunct="1"/>
            <a:endParaRPr lang="en-US" sz="1800">
              <a:solidFill>
                <a:srgbClr val="000099"/>
              </a:solidFill>
              <a:latin typeface="Arial" charset="0"/>
            </a:endParaRPr>
          </a:p>
        </p:txBody>
      </p:sp>
      <p:sp>
        <p:nvSpPr>
          <p:cNvPr id="550916" name="AutoShape 4"/>
          <p:cNvSpPr>
            <a:spLocks noChangeArrowheads="1"/>
          </p:cNvSpPr>
          <p:nvPr/>
        </p:nvSpPr>
        <p:spPr bwMode="auto">
          <a:xfrm>
            <a:off x="6019800" y="533400"/>
            <a:ext cx="2057400" cy="762000"/>
          </a:xfrm>
          <a:prstGeom prst="wedgeEllipseCallout">
            <a:avLst>
              <a:gd name="adj1" fmla="val -92826"/>
              <a:gd name="adj2" fmla="val -49862"/>
            </a:avLst>
          </a:prstGeom>
          <a:solidFill>
            <a:srgbClr val="FFFF00"/>
          </a:solidFill>
          <a:ln w="9525">
            <a:solidFill>
              <a:schemeClr val="tx1"/>
            </a:solidFill>
            <a:miter lim="800000"/>
            <a:headEnd/>
            <a:tailEnd/>
          </a:ln>
          <a:effectLst/>
        </p:spPr>
        <p:txBody>
          <a:bodyPr/>
          <a:lstStyle/>
          <a:p>
            <a:pPr eaLnBrk="1" hangingPunct="1"/>
            <a:r>
              <a:rPr lang="en-US" sz="1400" dirty="0">
                <a:solidFill>
                  <a:schemeClr val="tx1"/>
                </a:solidFill>
                <a:latin typeface="Arial" charset="0"/>
              </a:rPr>
              <a:t>Default</a:t>
            </a:r>
          </a:p>
          <a:p>
            <a:pPr eaLnBrk="1" hangingPunct="1"/>
            <a:r>
              <a:rPr lang="en-US" sz="1000" dirty="0">
                <a:solidFill>
                  <a:schemeClr val="tx1"/>
                </a:solidFill>
                <a:latin typeface="Arial" charset="0"/>
              </a:rPr>
              <a:t>Billet Sequence Code</a:t>
            </a:r>
          </a:p>
          <a:p>
            <a:pPr eaLnBrk="1" hangingPunct="1"/>
            <a:r>
              <a:rPr lang="en-US" sz="1000" dirty="0">
                <a:solidFill>
                  <a:schemeClr val="tx1"/>
                </a:solidFill>
                <a:latin typeface="Arial" charset="0"/>
              </a:rPr>
              <a:t>(BSC)</a:t>
            </a:r>
          </a:p>
        </p:txBody>
      </p:sp>
    </p:spTree>
  </p:cSld>
  <p:clrMapOvr>
    <a:masterClrMapping/>
  </p:clrMapOvr>
  <p:transition spd="slow"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543800" y="341297"/>
            <a:ext cx="1295400" cy="200055"/>
          </a:xfrm>
          <a:prstGeom prst="rect">
            <a:avLst/>
          </a:prstGeom>
          <a:solidFill>
            <a:srgbClr val="FFFF00"/>
          </a:solidFill>
          <a:ln w="3175">
            <a:solidFill>
              <a:schemeClr val="tx1"/>
            </a:solidFill>
          </a:ln>
        </p:spPr>
        <p:txBody>
          <a:bodyPr wrap="square" rtlCol="0">
            <a:spAutoFit/>
          </a:bodyPr>
          <a:lstStyle/>
          <a:p>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1858"/>
            <a:ext cx="9067800" cy="6096000"/>
          </a:xfrm>
          <a:prstGeom prst="rect">
            <a:avLst/>
          </a:prstGeom>
        </p:spPr>
      </p:pic>
      <p:sp>
        <p:nvSpPr>
          <p:cNvPr id="5" name="Slide Number Placeholder 5"/>
          <p:cNvSpPr>
            <a:spLocks noGrp="1"/>
          </p:cNvSpPr>
          <p:nvPr>
            <p:ph type="sldNum" sz="quarter" idx="12"/>
          </p:nvPr>
        </p:nvSpPr>
        <p:spPr/>
        <p:txBody>
          <a:bodyPr/>
          <a:lstStyle/>
          <a:p>
            <a:fld id="{9090C98C-3495-45C8-AE54-21790F47FFBC}" type="slidenum">
              <a:rPr lang="en-US"/>
              <a:pPr/>
              <a:t>4</a:t>
            </a:fld>
            <a:endParaRPr lang="en-US"/>
          </a:p>
        </p:txBody>
      </p:sp>
      <p:sp>
        <p:nvSpPr>
          <p:cNvPr id="552963" name="Rectangle 3"/>
          <p:cNvSpPr>
            <a:spLocks noChangeArrowheads="1"/>
          </p:cNvSpPr>
          <p:nvPr/>
        </p:nvSpPr>
        <p:spPr bwMode="auto">
          <a:xfrm>
            <a:off x="2209800" y="152400"/>
            <a:ext cx="2514600" cy="6096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a:solidFill>
                  <a:schemeClr val="tx1"/>
                </a:solidFill>
                <a:latin typeface="Arial" charset="0"/>
                <a:cs typeface="Arial" charset="0"/>
              </a:rPr>
              <a:t>TFMMS Data Date</a:t>
            </a:r>
          </a:p>
        </p:txBody>
      </p:sp>
      <p:sp>
        <p:nvSpPr>
          <p:cNvPr id="552964" name="Line 4"/>
          <p:cNvSpPr>
            <a:spLocks noChangeShapeType="1"/>
          </p:cNvSpPr>
          <p:nvPr/>
        </p:nvSpPr>
        <p:spPr bwMode="auto">
          <a:xfrm flipH="1" flipV="1">
            <a:off x="1473200" y="283913"/>
            <a:ext cx="736600" cy="129381"/>
          </a:xfrm>
          <a:prstGeom prst="line">
            <a:avLst/>
          </a:prstGeom>
          <a:noFill/>
          <a:ln w="28575">
            <a:solidFill>
              <a:schemeClr val="tx1"/>
            </a:solidFill>
            <a:round/>
            <a:headEnd/>
            <a:tailEnd type="triangle" w="med" len="med"/>
          </a:ln>
          <a:effectLst/>
        </p:spPr>
        <p:txBody>
          <a:bodyPr/>
          <a:lstStyle/>
          <a:p>
            <a:endParaRPr lang="en-US"/>
          </a:p>
        </p:txBody>
      </p:sp>
      <p:sp>
        <p:nvSpPr>
          <p:cNvPr id="3" name="TextBox 2"/>
          <p:cNvSpPr txBox="1"/>
          <p:nvPr/>
        </p:nvSpPr>
        <p:spPr>
          <a:xfrm>
            <a:off x="16933" y="154532"/>
            <a:ext cx="1430867" cy="258762"/>
          </a:xfrm>
          <a:prstGeom prst="rect">
            <a:avLst/>
          </a:prstGeom>
          <a:noFill/>
          <a:ln w="57150">
            <a:solidFill>
              <a:schemeClr val="tx1"/>
            </a:solidFill>
          </a:ln>
        </p:spPr>
        <p:txBody>
          <a:bodyPr wrap="square" rtlCol="0">
            <a:spAutoFit/>
          </a:bodyPr>
          <a:lstStyle/>
          <a:p>
            <a:endParaRPr lang="en-US" dirty="0"/>
          </a:p>
        </p:txBody>
      </p:sp>
      <p:sp>
        <p:nvSpPr>
          <p:cNvPr id="9" name="Rectangle 3"/>
          <p:cNvSpPr>
            <a:spLocks noChangeArrowheads="1"/>
          </p:cNvSpPr>
          <p:nvPr/>
        </p:nvSpPr>
        <p:spPr bwMode="auto">
          <a:xfrm>
            <a:off x="4893733" y="665720"/>
            <a:ext cx="1905000" cy="4572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a:solidFill>
                  <a:schemeClr val="tx1"/>
                </a:solidFill>
                <a:latin typeface="Arial" charset="0"/>
                <a:cs typeface="Arial" charset="0"/>
              </a:rPr>
              <a:t>Date Printed</a:t>
            </a:r>
          </a:p>
        </p:txBody>
      </p:sp>
      <p:sp>
        <p:nvSpPr>
          <p:cNvPr id="10" name="Line 4"/>
          <p:cNvSpPr>
            <a:spLocks noChangeShapeType="1"/>
          </p:cNvSpPr>
          <p:nvPr/>
        </p:nvSpPr>
        <p:spPr bwMode="auto">
          <a:xfrm flipV="1">
            <a:off x="6781800" y="547188"/>
            <a:ext cx="838200" cy="304800"/>
          </a:xfrm>
          <a:prstGeom prst="line">
            <a:avLst/>
          </a:prstGeom>
          <a:noFill/>
          <a:ln w="28575">
            <a:solidFill>
              <a:schemeClr val="tx1"/>
            </a:solidFill>
            <a:round/>
            <a:headEnd/>
            <a:tailEnd type="triangle" w="med" len="med"/>
          </a:ln>
          <a:effectLst/>
        </p:spPr>
        <p:txBody>
          <a:bodyPr/>
          <a:lstStyle/>
          <a:p>
            <a:endParaRPr lang="en-US"/>
          </a:p>
        </p:txBody>
      </p:sp>
      <p:sp>
        <p:nvSpPr>
          <p:cNvPr id="11" name="TextBox 10"/>
          <p:cNvSpPr txBox="1"/>
          <p:nvPr/>
        </p:nvSpPr>
        <p:spPr>
          <a:xfrm>
            <a:off x="7653867" y="325935"/>
            <a:ext cx="914400" cy="230777"/>
          </a:xfrm>
          <a:prstGeom prst="rect">
            <a:avLst/>
          </a:prstGeom>
          <a:noFill/>
          <a:ln w="57150">
            <a:solidFill>
              <a:schemeClr val="tx1"/>
            </a:solidFill>
          </a:ln>
        </p:spPr>
        <p:txBody>
          <a:bodyPr wrap="square" rtlCol="0">
            <a:spAutoFit/>
          </a:bodyPr>
          <a:lstStyle/>
          <a:p>
            <a:endParaRPr lang="en-US" dirty="0"/>
          </a:p>
        </p:txBody>
      </p:sp>
    </p:spTree>
  </p:cSld>
  <p:clrMapOvr>
    <a:masterClrMapping/>
  </p:clrMapOvr>
  <p:transition spd="slow"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20" y="461433"/>
            <a:ext cx="8991600" cy="5800416"/>
          </a:xfrm>
          <a:prstGeom prst="rect">
            <a:avLst/>
          </a:prstGeom>
        </p:spPr>
      </p:pic>
      <p:sp>
        <p:nvSpPr>
          <p:cNvPr id="6" name="Slide Number Placeholder 5"/>
          <p:cNvSpPr>
            <a:spLocks noGrp="1"/>
          </p:cNvSpPr>
          <p:nvPr>
            <p:ph type="sldNum" sz="quarter" idx="12"/>
          </p:nvPr>
        </p:nvSpPr>
        <p:spPr/>
        <p:txBody>
          <a:bodyPr/>
          <a:lstStyle/>
          <a:p>
            <a:fld id="{830FEBFD-27B1-4B1E-B93E-7F984ABADB23}" type="slidenum">
              <a:rPr lang="en-US"/>
              <a:pPr/>
              <a:t>5</a:t>
            </a:fld>
            <a:endParaRPr lang="en-US"/>
          </a:p>
        </p:txBody>
      </p:sp>
      <p:sp>
        <p:nvSpPr>
          <p:cNvPr id="557059" name="Rectangle 3"/>
          <p:cNvSpPr>
            <a:spLocks noChangeArrowheads="1"/>
          </p:cNvSpPr>
          <p:nvPr/>
        </p:nvSpPr>
        <p:spPr bwMode="auto">
          <a:xfrm>
            <a:off x="914400" y="2895600"/>
            <a:ext cx="4343400" cy="24384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a:solidFill>
                  <a:schemeClr val="tx1"/>
                </a:solidFill>
                <a:latin typeface="Arial" charset="0"/>
                <a:cs typeface="Arial" charset="0"/>
              </a:rPr>
              <a:t>ACTIVITY CODE</a:t>
            </a:r>
          </a:p>
          <a:p>
            <a:pPr eaLnBrk="1" hangingPunct="1"/>
            <a:r>
              <a:rPr lang="en-US" sz="1400">
                <a:solidFill>
                  <a:schemeClr val="tx1"/>
                </a:solidFill>
                <a:latin typeface="Arial" charset="0"/>
                <a:cs typeface="Arial" charset="0"/>
              </a:rPr>
              <a:t>Assigned by OPNAV</a:t>
            </a:r>
          </a:p>
          <a:p>
            <a:pPr eaLnBrk="1" hangingPunct="1"/>
            <a:endParaRPr lang="en-US" sz="1400">
              <a:solidFill>
                <a:schemeClr val="tx1"/>
              </a:solidFill>
              <a:latin typeface="Arial" charset="0"/>
              <a:cs typeface="Arial" charset="0"/>
            </a:endParaRPr>
          </a:p>
          <a:p>
            <a:pPr eaLnBrk="1" hangingPunct="1"/>
            <a:r>
              <a:rPr lang="en-US" sz="1800">
                <a:solidFill>
                  <a:schemeClr val="tx1"/>
                </a:solidFill>
                <a:latin typeface="Arial" charset="0"/>
                <a:cs typeface="Arial" charset="0"/>
              </a:rPr>
              <a:t>10-digit code unique to each command.</a:t>
            </a:r>
          </a:p>
          <a:p>
            <a:pPr eaLnBrk="1" hangingPunct="1"/>
            <a:r>
              <a:rPr lang="en-US" sz="1800">
                <a:solidFill>
                  <a:schemeClr val="tx1"/>
                </a:solidFill>
                <a:latin typeface="Arial" charset="0"/>
                <a:cs typeface="Arial" charset="0"/>
              </a:rPr>
              <a:t>Last two numbers of “00” indicate a parent</a:t>
            </a:r>
          </a:p>
          <a:p>
            <a:pPr eaLnBrk="1" hangingPunct="1"/>
            <a:r>
              <a:rPr lang="en-US" sz="1800">
                <a:solidFill>
                  <a:schemeClr val="tx1"/>
                </a:solidFill>
                <a:latin typeface="Arial" charset="0"/>
                <a:cs typeface="Arial" charset="0"/>
              </a:rPr>
              <a:t>command.  Subordinate commands will</a:t>
            </a:r>
          </a:p>
          <a:p>
            <a:pPr eaLnBrk="1" hangingPunct="1"/>
            <a:r>
              <a:rPr lang="en-US" sz="1800">
                <a:solidFill>
                  <a:schemeClr val="tx1"/>
                </a:solidFill>
                <a:latin typeface="Arial" charset="0"/>
                <a:cs typeface="Arial" charset="0"/>
              </a:rPr>
              <a:t>have same first eight numbers, last two</a:t>
            </a:r>
          </a:p>
          <a:p>
            <a:pPr eaLnBrk="1" hangingPunct="1"/>
            <a:r>
              <a:rPr lang="en-US" sz="1800">
                <a:solidFill>
                  <a:schemeClr val="tx1"/>
                </a:solidFill>
                <a:latin typeface="Arial" charset="0"/>
                <a:cs typeface="Arial" charset="0"/>
              </a:rPr>
              <a:t>will be unique to that command</a:t>
            </a:r>
          </a:p>
        </p:txBody>
      </p:sp>
      <p:sp>
        <p:nvSpPr>
          <p:cNvPr id="557060" name="Line 4"/>
          <p:cNvSpPr>
            <a:spLocks noChangeShapeType="1"/>
          </p:cNvSpPr>
          <p:nvPr/>
        </p:nvSpPr>
        <p:spPr bwMode="auto">
          <a:xfrm flipH="1" flipV="1">
            <a:off x="685800" y="1620837"/>
            <a:ext cx="914400" cy="1274762"/>
          </a:xfrm>
          <a:prstGeom prst="line">
            <a:avLst/>
          </a:prstGeom>
          <a:noFill/>
          <a:ln w="28575">
            <a:solidFill>
              <a:schemeClr val="tx1"/>
            </a:solidFill>
            <a:round/>
            <a:headEnd/>
            <a:tailEnd type="triangle" w="med" len="med"/>
          </a:ln>
          <a:effectLst/>
        </p:spPr>
        <p:txBody>
          <a:bodyPr/>
          <a:lstStyle/>
          <a:p>
            <a:endParaRPr lang="en-US"/>
          </a:p>
        </p:txBody>
      </p:sp>
      <p:sp>
        <p:nvSpPr>
          <p:cNvPr id="557061" name="Oval 5"/>
          <p:cNvSpPr>
            <a:spLocks noChangeArrowheads="1"/>
          </p:cNvSpPr>
          <p:nvPr/>
        </p:nvSpPr>
        <p:spPr bwMode="auto">
          <a:xfrm>
            <a:off x="65087" y="914400"/>
            <a:ext cx="849313" cy="706438"/>
          </a:xfrm>
          <a:prstGeom prst="ellipse">
            <a:avLst/>
          </a:prstGeom>
          <a:solidFill>
            <a:srgbClr val="FFD47D">
              <a:alpha val="0"/>
            </a:srgbClr>
          </a:solidFill>
          <a:ln w="19050" algn="ctr">
            <a:solidFill>
              <a:schemeClr val="tx1"/>
            </a:solidFill>
            <a:round/>
            <a:headEnd/>
            <a:tailEnd/>
          </a:ln>
          <a:effectLst/>
        </p:spPr>
        <p:txBody>
          <a:bodyPr wrap="non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4133"/>
            <a:ext cx="8991600" cy="5410200"/>
          </a:xfrm>
          <a:prstGeom prst="rect">
            <a:avLst/>
          </a:prstGeom>
        </p:spPr>
      </p:pic>
      <p:sp>
        <p:nvSpPr>
          <p:cNvPr id="6" name="Slide Number Placeholder 5"/>
          <p:cNvSpPr>
            <a:spLocks noGrp="1"/>
          </p:cNvSpPr>
          <p:nvPr>
            <p:ph type="sldNum" sz="quarter" idx="12"/>
          </p:nvPr>
        </p:nvSpPr>
        <p:spPr/>
        <p:txBody>
          <a:bodyPr/>
          <a:lstStyle/>
          <a:p>
            <a:fld id="{D48AF28C-431B-4844-AF16-BD53DC792067}" type="slidenum">
              <a:rPr lang="en-US"/>
              <a:pPr/>
              <a:t>6</a:t>
            </a:fld>
            <a:endParaRPr lang="en-US"/>
          </a:p>
        </p:txBody>
      </p:sp>
      <p:sp>
        <p:nvSpPr>
          <p:cNvPr id="559107" name="Rectangle 3"/>
          <p:cNvSpPr>
            <a:spLocks noChangeArrowheads="1"/>
          </p:cNvSpPr>
          <p:nvPr/>
        </p:nvSpPr>
        <p:spPr bwMode="auto">
          <a:xfrm>
            <a:off x="2853266" y="2705099"/>
            <a:ext cx="2751666" cy="668867"/>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a:solidFill>
                  <a:schemeClr val="tx1"/>
                </a:solidFill>
                <a:latin typeface="Arial" charset="0"/>
                <a:cs typeface="Arial" charset="0"/>
              </a:rPr>
              <a:t>ACTIVITY NAME</a:t>
            </a:r>
            <a:r>
              <a:rPr lang="en-US" sz="1800" dirty="0" smtClean="0">
                <a:solidFill>
                  <a:schemeClr val="tx1"/>
                </a:solidFill>
                <a:latin typeface="Arial" charset="0"/>
                <a:cs typeface="Arial" charset="0"/>
              </a:rPr>
              <a:t>:</a:t>
            </a:r>
            <a:endParaRPr lang="en-US" sz="1800" dirty="0">
              <a:solidFill>
                <a:schemeClr val="tx1"/>
              </a:solidFill>
              <a:latin typeface="Arial" charset="0"/>
              <a:cs typeface="Arial" charset="0"/>
            </a:endParaRPr>
          </a:p>
        </p:txBody>
      </p:sp>
      <p:sp>
        <p:nvSpPr>
          <p:cNvPr id="559108" name="Line 4"/>
          <p:cNvSpPr>
            <a:spLocks noChangeShapeType="1"/>
          </p:cNvSpPr>
          <p:nvPr/>
        </p:nvSpPr>
        <p:spPr bwMode="auto">
          <a:xfrm flipH="1" flipV="1">
            <a:off x="1600199" y="1546223"/>
            <a:ext cx="1253067" cy="1180043"/>
          </a:xfrm>
          <a:prstGeom prst="line">
            <a:avLst/>
          </a:prstGeom>
          <a:noFill/>
          <a:ln w="28575">
            <a:solidFill>
              <a:schemeClr val="tx1"/>
            </a:solidFill>
            <a:round/>
            <a:headEnd/>
            <a:tailEnd type="triangle" w="med" len="med"/>
          </a:ln>
          <a:effectLst/>
        </p:spPr>
        <p:txBody>
          <a:bodyPr/>
          <a:lstStyle/>
          <a:p>
            <a:endParaRPr lang="en-US"/>
          </a:p>
        </p:txBody>
      </p:sp>
      <p:sp>
        <p:nvSpPr>
          <p:cNvPr id="559109" name="Oval 5"/>
          <p:cNvSpPr>
            <a:spLocks noChangeArrowheads="1"/>
          </p:cNvSpPr>
          <p:nvPr/>
        </p:nvSpPr>
        <p:spPr bwMode="auto">
          <a:xfrm>
            <a:off x="710671" y="838200"/>
            <a:ext cx="1273174" cy="708025"/>
          </a:xfrm>
          <a:prstGeom prst="ellipse">
            <a:avLst/>
          </a:prstGeom>
          <a:solidFill>
            <a:srgbClr val="FFD47D">
              <a:alpha val="0"/>
            </a:srgbClr>
          </a:solidFill>
          <a:ln w="19050"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67" y="457200"/>
            <a:ext cx="8794881" cy="5867400"/>
          </a:xfrm>
          <a:prstGeom prst="rect">
            <a:avLst/>
          </a:prstGeom>
        </p:spPr>
      </p:pic>
      <p:sp>
        <p:nvSpPr>
          <p:cNvPr id="6" name="Slide Number Placeholder 5"/>
          <p:cNvSpPr>
            <a:spLocks noGrp="1"/>
          </p:cNvSpPr>
          <p:nvPr>
            <p:ph type="sldNum" sz="quarter" idx="12"/>
          </p:nvPr>
        </p:nvSpPr>
        <p:spPr/>
        <p:txBody>
          <a:bodyPr/>
          <a:lstStyle/>
          <a:p>
            <a:fld id="{D1427696-3461-4D6E-B743-FC0A2D005581}" type="slidenum">
              <a:rPr lang="en-US"/>
              <a:pPr/>
              <a:t>7</a:t>
            </a:fld>
            <a:endParaRPr lang="en-US"/>
          </a:p>
        </p:txBody>
      </p:sp>
      <p:sp>
        <p:nvSpPr>
          <p:cNvPr id="561155" name="Rectangle 3"/>
          <p:cNvSpPr>
            <a:spLocks noChangeArrowheads="1"/>
          </p:cNvSpPr>
          <p:nvPr/>
        </p:nvSpPr>
        <p:spPr bwMode="auto">
          <a:xfrm>
            <a:off x="1676400" y="2971800"/>
            <a:ext cx="4343400" cy="9144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a:solidFill>
                  <a:schemeClr val="tx1"/>
                </a:solidFill>
                <a:latin typeface="Arial" charset="0"/>
                <a:cs typeface="Arial" charset="0"/>
              </a:rPr>
              <a:t>UIC:</a:t>
            </a:r>
          </a:p>
          <a:p>
            <a:pPr eaLnBrk="1" hangingPunct="1"/>
            <a:r>
              <a:rPr lang="en-US" sz="1800" dirty="0">
                <a:solidFill>
                  <a:schemeClr val="tx1"/>
                </a:solidFill>
                <a:latin typeface="Arial" charset="0"/>
                <a:cs typeface="Arial" charset="0"/>
              </a:rPr>
              <a:t>UNIT IDENTIFICATION CODE</a:t>
            </a:r>
          </a:p>
          <a:p>
            <a:pPr eaLnBrk="1" hangingPunct="1"/>
            <a:r>
              <a:rPr lang="en-US" sz="1400" dirty="0">
                <a:solidFill>
                  <a:schemeClr val="tx1"/>
                </a:solidFill>
                <a:latin typeface="Arial" charset="0"/>
                <a:cs typeface="Arial" charset="0"/>
              </a:rPr>
              <a:t>Assigned by DFAS</a:t>
            </a:r>
          </a:p>
        </p:txBody>
      </p:sp>
      <p:sp>
        <p:nvSpPr>
          <p:cNvPr id="561156" name="Line 4"/>
          <p:cNvSpPr>
            <a:spLocks noChangeShapeType="1"/>
          </p:cNvSpPr>
          <p:nvPr/>
        </p:nvSpPr>
        <p:spPr bwMode="auto">
          <a:xfrm flipH="1" flipV="1">
            <a:off x="2726267" y="1526115"/>
            <a:ext cx="990600" cy="1445684"/>
          </a:xfrm>
          <a:prstGeom prst="line">
            <a:avLst/>
          </a:prstGeom>
          <a:noFill/>
          <a:ln w="28575">
            <a:solidFill>
              <a:schemeClr val="tx1"/>
            </a:solidFill>
            <a:round/>
            <a:headEnd/>
            <a:tailEnd type="triangle" w="med" len="med"/>
          </a:ln>
          <a:effectLst/>
        </p:spPr>
        <p:txBody>
          <a:bodyPr/>
          <a:lstStyle/>
          <a:p>
            <a:endParaRPr lang="en-US"/>
          </a:p>
        </p:txBody>
      </p:sp>
      <p:sp>
        <p:nvSpPr>
          <p:cNvPr id="561157" name="Oval 5"/>
          <p:cNvSpPr>
            <a:spLocks noChangeArrowheads="1"/>
          </p:cNvSpPr>
          <p:nvPr/>
        </p:nvSpPr>
        <p:spPr bwMode="auto">
          <a:xfrm>
            <a:off x="2125134" y="914400"/>
            <a:ext cx="752475" cy="708025"/>
          </a:xfrm>
          <a:prstGeom prst="ellipse">
            <a:avLst/>
          </a:prstGeom>
          <a:solidFill>
            <a:srgbClr val="FFD47D">
              <a:alpha val="0"/>
            </a:srgbClr>
          </a:solidFill>
          <a:ln w="19050" algn="ctr">
            <a:solidFill>
              <a:schemeClr val="tx1"/>
            </a:solidFill>
            <a:round/>
            <a:headEnd/>
            <a:tailEnd/>
          </a:ln>
          <a:effectLst/>
        </p:spPr>
        <p:txBody>
          <a:bodyPr wrap="none" anchor="ctr">
            <a:spAutoFit/>
          </a:bodyPr>
          <a:lstStyle/>
          <a:p>
            <a:endParaRPr lang="en-US"/>
          </a:p>
        </p:txBody>
      </p:sp>
    </p:spTree>
  </p:cSld>
  <p:clrMapOvr>
    <a:masterClrMapping/>
  </p:clrMapOvr>
  <p:transition spd="slow"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2400"/>
            <a:ext cx="8991600" cy="6024188"/>
          </a:xfrm>
          <a:prstGeom prst="rect">
            <a:avLst/>
          </a:prstGeom>
        </p:spPr>
      </p:pic>
      <p:sp>
        <p:nvSpPr>
          <p:cNvPr id="7" name="Slide Number Placeholder 5"/>
          <p:cNvSpPr>
            <a:spLocks noGrp="1"/>
          </p:cNvSpPr>
          <p:nvPr>
            <p:ph type="sldNum" sz="quarter" idx="12"/>
          </p:nvPr>
        </p:nvSpPr>
        <p:spPr/>
        <p:txBody>
          <a:bodyPr/>
          <a:lstStyle/>
          <a:p>
            <a:fld id="{811AB7A6-A999-4C08-845E-B2EDA39AFC05}" type="slidenum">
              <a:rPr lang="en-US"/>
              <a:pPr/>
              <a:t>8</a:t>
            </a:fld>
            <a:endParaRPr lang="en-US"/>
          </a:p>
        </p:txBody>
      </p:sp>
      <p:sp>
        <p:nvSpPr>
          <p:cNvPr id="563203" name="Rectangle 3"/>
          <p:cNvSpPr>
            <a:spLocks noChangeArrowheads="1"/>
          </p:cNvSpPr>
          <p:nvPr/>
        </p:nvSpPr>
        <p:spPr bwMode="auto">
          <a:xfrm>
            <a:off x="1676400" y="2971800"/>
            <a:ext cx="5181600" cy="12954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dirty="0" smtClean="0">
                <a:solidFill>
                  <a:schemeClr val="tx1"/>
                </a:solidFill>
                <a:latin typeface="Arial" charset="0"/>
                <a:cs typeface="Arial" charset="0"/>
              </a:rPr>
              <a:t>BSO/SMC</a:t>
            </a:r>
            <a:endParaRPr lang="en-US" sz="1800" dirty="0">
              <a:solidFill>
                <a:schemeClr val="tx1"/>
              </a:solidFill>
              <a:latin typeface="Arial" charset="0"/>
              <a:cs typeface="Arial" charset="0"/>
            </a:endParaRPr>
          </a:p>
          <a:p>
            <a:pPr algn="l" eaLnBrk="1" hangingPunct="1"/>
            <a:r>
              <a:rPr lang="en-US" sz="1600" b="1" dirty="0" smtClean="0">
                <a:solidFill>
                  <a:schemeClr val="tx1"/>
                </a:solidFill>
                <a:latin typeface="Arial" charset="0"/>
                <a:cs typeface="Arial" charset="0"/>
              </a:rPr>
              <a:t>BSO: </a:t>
            </a:r>
            <a:r>
              <a:rPr lang="en-US" sz="1600" dirty="0" smtClean="0">
                <a:solidFill>
                  <a:schemeClr val="tx1"/>
                </a:solidFill>
                <a:latin typeface="Arial" charset="0"/>
                <a:cs typeface="Arial" charset="0"/>
              </a:rPr>
              <a:t>Budget </a:t>
            </a:r>
            <a:r>
              <a:rPr lang="en-US" sz="1600" dirty="0">
                <a:solidFill>
                  <a:schemeClr val="tx1"/>
                </a:solidFill>
                <a:latin typeface="Arial" charset="0"/>
                <a:cs typeface="Arial" charset="0"/>
              </a:rPr>
              <a:t>Submitting </a:t>
            </a:r>
            <a:r>
              <a:rPr lang="en-US" sz="1600" dirty="0" smtClean="0">
                <a:solidFill>
                  <a:schemeClr val="tx1"/>
                </a:solidFill>
                <a:latin typeface="Arial" charset="0"/>
                <a:cs typeface="Arial" charset="0"/>
              </a:rPr>
              <a:t>Office </a:t>
            </a:r>
            <a:r>
              <a:rPr lang="en-US" sz="1050" dirty="0" smtClean="0">
                <a:solidFill>
                  <a:schemeClr val="tx1"/>
                </a:solidFill>
                <a:latin typeface="Arial" charset="0"/>
                <a:cs typeface="Arial" charset="0"/>
              </a:rPr>
              <a:t>(used to be referred to as “Claimant”)</a:t>
            </a:r>
            <a:endParaRPr lang="en-US" sz="1600" dirty="0" smtClean="0">
              <a:solidFill>
                <a:schemeClr val="tx1"/>
              </a:solidFill>
              <a:latin typeface="Arial" charset="0"/>
              <a:cs typeface="Arial" charset="0"/>
            </a:endParaRPr>
          </a:p>
          <a:p>
            <a:pPr algn="l" eaLnBrk="1" hangingPunct="1"/>
            <a:r>
              <a:rPr lang="en-US" sz="1600" b="1" dirty="0" smtClean="0">
                <a:solidFill>
                  <a:schemeClr val="tx1"/>
                </a:solidFill>
                <a:latin typeface="Arial" charset="0"/>
                <a:cs typeface="Arial" charset="0"/>
              </a:rPr>
              <a:t>SMC:</a:t>
            </a:r>
            <a:r>
              <a:rPr lang="en-US" sz="1600" dirty="0" smtClean="0">
                <a:solidFill>
                  <a:schemeClr val="tx1"/>
                </a:solidFill>
                <a:latin typeface="Arial" charset="0"/>
                <a:cs typeface="Arial" charset="0"/>
              </a:rPr>
              <a:t> Sub-Manpower Claimant </a:t>
            </a:r>
            <a:r>
              <a:rPr lang="en-US" sz="1050" dirty="0" smtClean="0">
                <a:solidFill>
                  <a:schemeClr val="tx1"/>
                </a:solidFill>
                <a:latin typeface="Arial" charset="0"/>
                <a:cs typeface="Arial" charset="0"/>
              </a:rPr>
              <a:t>(Claimant is now referred to </a:t>
            </a:r>
          </a:p>
          <a:p>
            <a:pPr algn="l" eaLnBrk="1" hangingPunct="1"/>
            <a:r>
              <a:rPr lang="en-US" sz="1050" dirty="0" smtClean="0">
                <a:solidFill>
                  <a:schemeClr val="tx1"/>
                </a:solidFill>
                <a:latin typeface="Arial" charset="0"/>
                <a:cs typeface="Arial" charset="0"/>
              </a:rPr>
              <a:t>as Budget Submitting Office, however the acronym SMC is still valid in TFMMS</a:t>
            </a:r>
            <a:r>
              <a:rPr lang="en-US" sz="1100" dirty="0" smtClean="0">
                <a:solidFill>
                  <a:schemeClr val="tx1"/>
                </a:solidFill>
                <a:latin typeface="Arial" charset="0"/>
                <a:cs typeface="Arial" charset="0"/>
              </a:rPr>
              <a:t>)</a:t>
            </a:r>
            <a:endParaRPr lang="en-US" sz="1100" dirty="0">
              <a:solidFill>
                <a:schemeClr val="tx1"/>
              </a:solidFill>
              <a:latin typeface="Arial" charset="0"/>
              <a:cs typeface="Arial" charset="0"/>
            </a:endParaRPr>
          </a:p>
        </p:txBody>
      </p:sp>
      <p:sp>
        <p:nvSpPr>
          <p:cNvPr id="563204" name="Line 4"/>
          <p:cNvSpPr>
            <a:spLocks noChangeShapeType="1"/>
          </p:cNvSpPr>
          <p:nvPr/>
        </p:nvSpPr>
        <p:spPr bwMode="auto">
          <a:xfrm flipH="1" flipV="1">
            <a:off x="3556000" y="1524000"/>
            <a:ext cx="1168400" cy="1447800"/>
          </a:xfrm>
          <a:prstGeom prst="line">
            <a:avLst/>
          </a:prstGeom>
          <a:noFill/>
          <a:ln w="28575">
            <a:solidFill>
              <a:schemeClr val="tx1"/>
            </a:solidFill>
            <a:round/>
            <a:headEnd/>
            <a:tailEnd type="triangle" w="med" len="med"/>
          </a:ln>
          <a:effectLst/>
        </p:spPr>
        <p:txBody>
          <a:bodyPr/>
          <a:lstStyle/>
          <a:p>
            <a:endParaRPr lang="en-US"/>
          </a:p>
        </p:txBody>
      </p:sp>
      <p:sp>
        <p:nvSpPr>
          <p:cNvPr id="563205" name="Oval 5"/>
          <p:cNvSpPr>
            <a:spLocks noChangeArrowheads="1"/>
          </p:cNvSpPr>
          <p:nvPr/>
        </p:nvSpPr>
        <p:spPr bwMode="auto">
          <a:xfrm>
            <a:off x="2743200" y="533400"/>
            <a:ext cx="1181100" cy="1066800"/>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
        <p:nvSpPr>
          <p:cNvPr id="563206" name="Line 6"/>
          <p:cNvSpPr>
            <a:spLocks noChangeShapeType="1"/>
          </p:cNvSpPr>
          <p:nvPr/>
        </p:nvSpPr>
        <p:spPr bwMode="auto">
          <a:xfrm>
            <a:off x="3733800" y="1295400"/>
            <a:ext cx="0" cy="0"/>
          </a:xfrm>
          <a:prstGeom prst="line">
            <a:avLst/>
          </a:prstGeom>
          <a:noFill/>
          <a:ln w="9525">
            <a:solidFill>
              <a:schemeClr val="tx1"/>
            </a:solidFill>
            <a:round/>
            <a:headEnd/>
            <a:tailEnd/>
          </a:ln>
          <a:effectLst/>
        </p:spPr>
        <p:txBody>
          <a:bodyPr/>
          <a:lstStyle/>
          <a:p>
            <a:endParaRPr lang="en-US"/>
          </a:p>
        </p:txBody>
      </p:sp>
    </p:spTree>
  </p:cSld>
  <p:clrMapOvr>
    <a:masterClrMapping/>
  </p:clrMapOvr>
  <p:transition spd="slow"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304800"/>
            <a:ext cx="9093200" cy="5867400"/>
          </a:xfrm>
          <a:prstGeom prst="rect">
            <a:avLst/>
          </a:prstGeom>
        </p:spPr>
      </p:pic>
      <p:sp>
        <p:nvSpPr>
          <p:cNvPr id="6" name="Slide Number Placeholder 5"/>
          <p:cNvSpPr>
            <a:spLocks noGrp="1"/>
          </p:cNvSpPr>
          <p:nvPr>
            <p:ph type="sldNum" sz="quarter" idx="12"/>
          </p:nvPr>
        </p:nvSpPr>
        <p:spPr/>
        <p:txBody>
          <a:bodyPr/>
          <a:lstStyle/>
          <a:p>
            <a:fld id="{1C5310AC-9827-45C8-B0CE-BA2664731E3D}" type="slidenum">
              <a:rPr lang="en-US"/>
              <a:pPr/>
              <a:t>9</a:t>
            </a:fld>
            <a:endParaRPr lang="en-US"/>
          </a:p>
        </p:txBody>
      </p:sp>
      <p:sp>
        <p:nvSpPr>
          <p:cNvPr id="565251" name="Rectangle 3"/>
          <p:cNvSpPr>
            <a:spLocks noChangeArrowheads="1"/>
          </p:cNvSpPr>
          <p:nvPr/>
        </p:nvSpPr>
        <p:spPr bwMode="auto">
          <a:xfrm>
            <a:off x="1676400" y="2971800"/>
            <a:ext cx="4343400" cy="1447800"/>
          </a:xfrm>
          <a:prstGeom prst="rect">
            <a:avLst/>
          </a:prstGeom>
          <a:solidFill>
            <a:srgbClr val="FFFF00"/>
          </a:solidFill>
          <a:ln w="9525">
            <a:solidFill>
              <a:schemeClr val="tx1"/>
            </a:solidFill>
            <a:miter lim="800000"/>
            <a:headEnd/>
            <a:tailEnd/>
          </a:ln>
          <a:effectLst/>
        </p:spPr>
        <p:txBody>
          <a:bodyPr wrap="none" anchor="ctr"/>
          <a:lstStyle/>
          <a:p>
            <a:pPr eaLnBrk="1" hangingPunct="1"/>
            <a:r>
              <a:rPr lang="en-US" sz="1800">
                <a:solidFill>
                  <a:schemeClr val="tx1"/>
                </a:solidFill>
                <a:latin typeface="Arial" charset="0"/>
                <a:cs typeface="Arial" charset="0"/>
              </a:rPr>
              <a:t>HOME PORT GEO LOCATION:</a:t>
            </a:r>
          </a:p>
          <a:p>
            <a:pPr eaLnBrk="1" hangingPunct="1"/>
            <a:r>
              <a:rPr lang="en-US" sz="1800">
                <a:solidFill>
                  <a:schemeClr val="tx1"/>
                </a:solidFill>
                <a:latin typeface="Arial" charset="0"/>
                <a:cs typeface="Arial" charset="0"/>
              </a:rPr>
              <a:t>Physical location of activity</a:t>
            </a:r>
          </a:p>
        </p:txBody>
      </p:sp>
      <p:sp>
        <p:nvSpPr>
          <p:cNvPr id="565252" name="Line 4"/>
          <p:cNvSpPr>
            <a:spLocks noChangeShapeType="1"/>
          </p:cNvSpPr>
          <p:nvPr/>
        </p:nvSpPr>
        <p:spPr bwMode="auto">
          <a:xfrm flipV="1">
            <a:off x="4038600" y="1374773"/>
            <a:ext cx="533400" cy="1597025"/>
          </a:xfrm>
          <a:prstGeom prst="line">
            <a:avLst/>
          </a:prstGeom>
          <a:noFill/>
          <a:ln w="28575">
            <a:solidFill>
              <a:schemeClr val="tx1"/>
            </a:solidFill>
            <a:round/>
            <a:headEnd/>
            <a:tailEnd type="triangle" w="med" len="med"/>
          </a:ln>
          <a:effectLst/>
        </p:spPr>
        <p:txBody>
          <a:bodyPr/>
          <a:lstStyle/>
          <a:p>
            <a:endParaRPr lang="en-US"/>
          </a:p>
        </p:txBody>
      </p:sp>
      <p:sp>
        <p:nvSpPr>
          <p:cNvPr id="565253" name="Oval 5"/>
          <p:cNvSpPr>
            <a:spLocks noChangeArrowheads="1"/>
          </p:cNvSpPr>
          <p:nvPr/>
        </p:nvSpPr>
        <p:spPr bwMode="auto">
          <a:xfrm>
            <a:off x="3848100" y="838200"/>
            <a:ext cx="1943099" cy="536574"/>
          </a:xfrm>
          <a:prstGeom prst="ellipse">
            <a:avLst/>
          </a:prstGeom>
          <a:solidFill>
            <a:srgbClr val="FFD47D">
              <a:alpha val="0"/>
            </a:srgbClr>
          </a:solidFill>
          <a:ln w="22225" algn="ctr">
            <a:solidFill>
              <a:schemeClr val="tx1"/>
            </a:solidFill>
            <a:round/>
            <a:headEnd/>
            <a:tailEnd/>
          </a:ln>
          <a:effectLst/>
        </p:spPr>
        <p:txBody>
          <a:bodyPr wrap="square" anchor="ctr">
            <a:spAutoFit/>
          </a:bodyPr>
          <a:lstStyle/>
          <a:p>
            <a:endParaRPr lang="en-US"/>
          </a:p>
        </p:txBody>
      </p:sp>
    </p:spTree>
  </p:cSld>
  <p:clrMapOvr>
    <a:masterClrMapping/>
  </p:clrMapOvr>
  <p:transition spd="slow" advClick="0"/>
  <p:timing>
    <p:tnLst>
      <p:par>
        <p:cTn id="1" dur="indefinite" restart="never" nodeType="tmRoot"/>
      </p:par>
    </p:tnLst>
  </p:timing>
</p:sld>
</file>

<file path=ppt/theme/theme1.xml><?xml version="1.0" encoding="utf-8"?>
<a:theme xmlns:a="http://schemas.openxmlformats.org/drawingml/2006/main" name="brknbars">
  <a:themeElements>
    <a:clrScheme name="">
      <a:dk1>
        <a:srgbClr val="114FFB"/>
      </a:dk1>
      <a:lt1>
        <a:srgbClr val="FFFFFF"/>
      </a:lt1>
      <a:dk2>
        <a:srgbClr val="114FFB"/>
      </a:dk2>
      <a:lt2>
        <a:srgbClr val="FFFFFF"/>
      </a:lt2>
      <a:accent1>
        <a:srgbClr val="114FFB"/>
      </a:accent1>
      <a:accent2>
        <a:srgbClr val="618FFD"/>
      </a:accent2>
      <a:accent3>
        <a:srgbClr val="FFFFFF"/>
      </a:accent3>
      <a:accent4>
        <a:srgbClr val="0D42D6"/>
      </a:accent4>
      <a:accent5>
        <a:srgbClr val="AAB2FD"/>
      </a:accent5>
      <a:accent6>
        <a:srgbClr val="5781E5"/>
      </a:accent6>
      <a:hlink>
        <a:srgbClr val="FFFFFF"/>
      </a:hlink>
      <a:folHlink>
        <a:srgbClr val="FFFFFF"/>
      </a:folHlink>
    </a:clrScheme>
    <a:fontScheme name="brknbar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rgbClr val="000000"/>
          </a:solidFill>
          <a:prstDash val="solid"/>
          <a:round/>
          <a:headEnd type="none" w="sm" len="sm"/>
          <a:tailEnd type="stealth" w="med" len="lg"/>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000000"/>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rgbClr val="000000"/>
          </a:solidFill>
          <a:prstDash val="solid"/>
          <a:round/>
          <a:headEnd type="none" w="sm" len="sm"/>
          <a:tailEnd type="stealth" w="med" len="lg"/>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0" i="0" u="none" strike="noStrike" cap="none" normalizeH="0" baseline="0" smtClean="0">
            <a:ln>
              <a:noFill/>
            </a:ln>
            <a:solidFill>
              <a:srgbClr val="000000"/>
            </a:solidFill>
            <a:effectLst/>
            <a:latin typeface="Times New Roman" pitchFamily="18" charset="0"/>
          </a:defRPr>
        </a:defPPr>
      </a:lstStyle>
    </a:lnDef>
  </a:objectDefaults>
  <a:extraClrSchemeLst>
    <a:extraClrScheme>
      <a:clrScheme name="brknbars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rknbar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brknbars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rknbars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rknbars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rknbars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brknbars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Document" ma:contentTypeID="0x010100E4F5F74E05047A4686FF148D7191FA04" ma:contentTypeVersion="2" ma:contentTypeDescription="Create a new document." ma:contentTypeScope="" ma:versionID="3144f8a655e734f5e8f45763f032b482">
  <xsd:schema xmlns:xsd="http://www.w3.org/2001/XMLSchema" xmlns:xs="http://www.w3.org/2001/XMLSchema" xmlns:p="http://schemas.microsoft.com/office/2006/metadata/properties" xmlns:ns1="http://schemas.microsoft.com/sharepoint/v3" xmlns:ns2="10f1aa0a-179b-49cb-8a72-3a924897e106" targetNamespace="http://schemas.microsoft.com/office/2006/metadata/properties" ma:root="true" ma:fieldsID="caf4e9299edb4fa8ee2d743c116403eb" ns1:_="" ns2:_="">
    <xsd:import namespace="http://schemas.microsoft.com/sharepoint/v3"/>
    <xsd:import namespace="10f1aa0a-179b-49cb-8a72-3a924897e106"/>
    <xsd:element name="properties">
      <xsd:complexType>
        <xsd:sequence>
          <xsd:element name="documentManagement">
            <xsd:complexType>
              <xsd:all>
                <xsd:element ref="ns1:PublishingStartDate" minOccurs="0"/>
                <xsd:element ref="ns1:PublishingExpirationDate" minOccurs="0"/>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f1aa0a-179b-49cb-8a72-3a924897e106" elementFormDefault="qualified">
    <xsd:import namespace="http://schemas.microsoft.com/office/2006/documentManagement/types"/>
    <xsd:import namespace="http://schemas.microsoft.com/office/infopath/2007/PartnerControls"/>
    <xsd:element name="_dlc_DocId" ma:index="10" nillable="true" ma:displayName="Document ID Value" ma:description="The value of the document ID assigned to this item." ma:internalName="_dlc_DocId" ma:readOnly="true">
      <xsd:simpleType>
        <xsd:restriction base="dms:Text"/>
      </xsd:simpleType>
    </xsd:element>
    <xsd:element name="_dlc_DocIdUrl" ma:index="11"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2"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3B9D720-A96A-4D3C-B155-ED3A2B7BEF23}"/>
</file>

<file path=customXml/itemProps2.xml><?xml version="1.0" encoding="utf-8"?>
<ds:datastoreItem xmlns:ds="http://schemas.openxmlformats.org/officeDocument/2006/customXml" ds:itemID="{89C9FA30-3B52-46C0-9154-4F44B2E18EB0}"/>
</file>

<file path=customXml/itemProps3.xml><?xml version="1.0" encoding="utf-8"?>
<ds:datastoreItem xmlns:ds="http://schemas.openxmlformats.org/officeDocument/2006/customXml" ds:itemID="{9D991FCD-2FC8-4153-8333-379DC7F68809}"/>
</file>

<file path=customXml/itemProps4.xml><?xml version="1.0" encoding="utf-8"?>
<ds:datastoreItem xmlns:ds="http://schemas.openxmlformats.org/officeDocument/2006/customXml" ds:itemID="{59363D40-E4F9-497C-B966-939C8F9D49B5}"/>
</file>

<file path=docProps/app.xml><?xml version="1.0" encoding="utf-8"?>
<Properties xmlns="http://schemas.openxmlformats.org/officeDocument/2006/extended-properties" xmlns:vt="http://schemas.openxmlformats.org/officeDocument/2006/docPropsVTypes">
  <Template/>
  <TotalTime>3452</TotalTime>
  <Pages>53</Pages>
  <Words>1018</Words>
  <Application>Microsoft Office PowerPoint</Application>
  <PresentationFormat>On-screen Show (4:3)</PresentationFormat>
  <Paragraphs>198</Paragraphs>
  <Slides>28</Slides>
  <Notes>12</Notes>
  <HiddenSlides>0</HiddenSlides>
  <MMClips>0</MMClips>
  <ScaleCrop>false</ScaleCrop>
  <HeadingPairs>
    <vt:vector size="8" baseType="variant">
      <vt:variant>
        <vt:lpstr>Fonts Used</vt:lpstr>
      </vt:variant>
      <vt:variant>
        <vt:i4>2</vt:i4>
      </vt:variant>
      <vt:variant>
        <vt:lpstr>Theme</vt:lpstr>
      </vt:variant>
      <vt:variant>
        <vt:i4>1</vt:i4>
      </vt:variant>
      <vt:variant>
        <vt:lpstr>Slide Titles</vt:lpstr>
      </vt:variant>
      <vt:variant>
        <vt:i4>28</vt:i4>
      </vt:variant>
      <vt:variant>
        <vt:lpstr>Custom Shows</vt:lpstr>
      </vt:variant>
      <vt:variant>
        <vt:i4>3</vt:i4>
      </vt:variant>
    </vt:vector>
  </HeadingPairs>
  <TitlesOfParts>
    <vt:vector size="34" baseType="lpstr">
      <vt:lpstr>Arial</vt:lpstr>
      <vt:lpstr>Times New Roman</vt:lpstr>
      <vt:lpstr>brknbars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AMD</vt:lpstr>
      <vt:lpstr>Shore Deployable</vt:lpstr>
      <vt:lpstr>Sea Deployable</vt:lpstr>
      <vt:lpstr>Shore Duty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BRIEF FOR JSF PROGRAM MANAGER</dc:title>
  <dc:creator>CODE 30</dc:creator>
  <cp:lastModifiedBy>Arnold, Leanne CIV NAVMAC, Code 20</cp:lastModifiedBy>
  <cp:revision>335</cp:revision>
  <cp:lastPrinted>2003-08-14T19:51:57Z</cp:lastPrinted>
  <dcterms:created xsi:type="dcterms:W3CDTF">1997-04-10T08:32:32Z</dcterms:created>
  <dcterms:modified xsi:type="dcterms:W3CDTF">2018-06-11T15:49:13Z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0x010100E4F5F74E05047A4686FF148D7191FA04</vt:lpwstr>
  </property>
  <property fmtid="{D5CDD505-2E9C-101B-9397-08002B2CF9AE}" pid="3" name="Order">
    <vt:r8>15500</vt:r8>
  </property>
  <property fmtid="{D5CDD505-2E9C-101B-9397-08002B2CF9AE}" pid="4" name="xd_Signature">
    <vt:bool>false</vt:bool>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TemplateUrl">
    <vt:lpwstr/>
  </property>
</Properties>
</file>